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embeddedFontLst>
    <p:embeddedFont>
      <p:font typeface="Inter" panose="020B0604020202020204" charset="0"/>
      <p:regular r:id="rId29"/>
      <p:bold r:id="rId30"/>
    </p:embeddedFont>
    <p:embeddedFont>
      <p:font typeface="Josefin Sans" pitchFamily="2" charset="0"/>
      <p:regular r:id="rId31"/>
      <p:bold r:id="rId32"/>
      <p:italic r:id="rId33"/>
      <p:boldItalic r:id="rId34"/>
    </p:embeddedFont>
    <p:embeddedFont>
      <p:font typeface="Nunito Light" pitchFamily="2" charset="0"/>
      <p:regular r:id="rId35"/>
      <p: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g71+qb3RfxQ1cHBcNIZbofxAA2r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918"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3" name="Google Shape;80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29d07c3f764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6" name="Google Shape;956;g29d07c3f764_0_7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The advantages of using an AI model to suggest recommendations include the model being highly accurate, and automating repetitive tasks. Specifically, an AI model would not be susceptible to the errors and biases that humans are prone to. As it carries more precision than a survey-based model, it is more likely to meet goals by suggesting more accurate recommendations. Additionally, repetition is eliminated with the model being based on user data, and not their input. One glaring disadvantage with this approach, however, is the high amount of upfront costs in order to implement an AI-based model. KODI is a free, open-source project, hence budget for the system is a big limitation standing in the way of implementing and maintaining a feature reliant on AI.</a:t>
            </a: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2a2a75ddf87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7" name="Google Shape;987;g2a2a75ddf87_0_7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g2a2a75ddf87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3" name="Google Shape;993;g2a2a75ddf87_1_2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second approach is to use a data collection system that would survey users’ opinions on other works of media relevant to ones which they consume. Specifically, there may be a pop-up at the end of a movie or song that prompts them to rate how similar said media is to provided options. This will serve almost as a poll system to collect data from the user which will be utilized across KODI systems. A repository-style architecture would be needed to store results from these polls.</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2a2a75ddf87_1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5" name="Google Shape;1005;g2a2a75ddf87_1_10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The SAAM analysis for users’ security, usability, and reliability reveal the differences between our two approaches. For security, there is less data in comparison to the AI, meaning that it is more secure, as it does not have sensitive information that it has to store. However, this also reduces accuracy. For usability, deploying the poll would require a user-friendly, intrusive-free interface with clear instructions. For reliability, the implementation is required to be robust enough to handle varying loads without downtime. Additionally, if the system encounters errors, mechanisms should be in place to ensure that data collected is not corrupted. </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As for the developers, in terms of scalability, the system should be able to handle large volumes of user submissions. For maintainability, it must also ensure that code is well documented, not over engineered, and contains modular components. For interoperability, similar to the AI approach, it would be pertinent for the data collection system to not be restricted to one device or type of media. Protocols that allow for seamless integration of new technologies are vital. </a:t>
            </a: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2a2a75ddf87_1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14" name="Google Shape;1014;g2a2a75ddf87_1_1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In terms of advantages, development of a polling system and database are much more straightforward than the complex data analysis required to develop and train an AI model, making for easier and cheaper implementation. The data collection process is also much more straightforward, as it depends on user input. For disadvantages however, the implementation requires a polling system to make its recommendations. Requiring users to input data is likely to interrupt the user experience. Additionally, outside sources of bias can taint the data gathered by the polls, as the goal is solely to judge on how similar pieces of media are. For example, a similar poster or title could inaccurately give off the impression that two pieces of media are similar. </a:t>
            </a: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2a2a75ddf87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7" name="Google Shape;1057;g2a2a75ddf87_0_1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2a2a75ddf87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3" name="Google Shape;1063;g2a2a75ddf87_1_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The recommendations feature would not be a high-level subsystem on its own, but would rather take form in subcomponents present throughout the other subsystems in the architecture.</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The main section that would be impacted is the UI subsystem. The feature would either require a new sub-component called “Polling Manager” or “AI Recommendation”, or it would need to be a child of a preexisting subcomponent. Its responsibility would be to manage the inputs and outputs of both approaches. This feature impacts all directories, mainly the user interfaces and dialogs. </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The Data And File Management subsystem is the second most affected. Both approaches require some type of storage mechanism. Using AI requires large amounts of upfront data to train the model, and this would be stored in the data and file manager. Similarly, a database to put polling results would be requires, as well as a system to determine the most accurate results.</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The network is the only subcomponent that does not get affected at all, followed by the add-on manager and the cores which barely get affected. Specifically, the add-ons can tweak the implemented approach for better development of other functionalities. For example, it could be used to recommend files to download depending on what was recently downloaded. In terms of the subsystem containing the cores, only the retro player has the potential to be affected in order to recommend games with similar play styles to those enjoyed by the user previously. </a:t>
            </a: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29d07c3f764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5" name="Google Shape;1115;g29d07c3f764_0_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The PVR is also largely unaffected, however this system can be changed to better assist the data collection for either implementation method. For example, those who tend to take recordings using the PVR are more likely to share a communally enjoyed trait, such as a genre. This information can be used to train the AI, or strengthen connections within the database.</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Lastly, utilities are affected as new functionalities to assist either implementation method will be harboured within this subsystem. In addition to this, testing code and miscellaneous data related to the models employed will be located here.</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2a2a75ddf87_1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1" name="Google Shape;1141;g2a2a75ddf87_1_2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2a2a75ddf87_1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7" name="Google Shape;1147;g2a2a75ddf87_1_2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After completing the SAAM analysis and analyzing each approach, our group determined that the one suited to realize our proposed enhancement is the AI-based model. We have already discussed the pros and cons of this approach, however we will go in depth in regards to the potential risks and limitations of this approach here…</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Firstly, data privacy is a major concern for any service that requires data collection. If data is attained without rigorous security measures, the system would be prone to data breaches and leaks of information, leading to loss of trust and privacy amongst the users of KODI. </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Secondly, the constant collection and usage of data that is required for consistent upkeep of the model requires a large amount of storage space. This can get costly for the user and decrease the overall scalability of the system by hogging their resources, introducing lag, or even haulting performance. </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Lastly, depending on the source of the training data, the AI method has a chance of introducing biases, resulting in the creation of inaccurate connections.</a:t>
            </a: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0" name="Google Shape;81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g2a2a75ddf87_1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0" name="Google Shape;1160;g2a2a75ddf87_1_2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2a2a75ddf87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6" name="Google Shape;1166;g2a2a75ddf87_0_1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The testing plan for the proposed AI approach focuses on seamless integration and positive user experience. The primary testing stage would be focused on installation, ensuring a smooth deployment. For early usability and accuracy testing, we will provide the AI with a limited subset of movies. The system will categorize these movies, allowing for manual evaluation of accuracy. To enhance the scope of this testing, we will request user feedback, using methods such as a thumbs-up or thumbs-down system, further increasing accuracy. Security testing will evaluate the impact on user privacy, with emphasis on the anonymization and encryption of sensitive information. For reliability, scalability and maintainability testing, we would roll out this enhancement to users in a very gradual fashion. </a:t>
            </a: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2a2a75ddf87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3" name="Google Shape;1173;g2a2a75ddf87_0_1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2a2a75ddf87_0_18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The following use case highlights the main feature provided by our proposed enhancement; that is, providing recommendations on a user’s homescreen. The GUIWindowHome component is launched on startup and interacts with the Service broker, which then calls settings to compute all the startup actions required by KODI. One of these actions is the “start up” action which calls the “show all recommendations” function. This function interacts with the AI model, which itself gathers a previously generated watch history, using it to return a list of movie recommendations back to the GUIWindowHome.</a:t>
            </a: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
        <p:nvSpPr>
          <p:cNvPr id="1179" name="Google Shape;1179;g2a2a75ddf87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2a2a75ddf87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6" name="Google Shape;1186;g2a2a75ddf87_0_1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2a2a75ddf87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2" name="Google Shape;1192;g2a2a75ddf87_0_19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We have come across several important realizations while proposing our enhancement to the KODI system. Firstly, we’ve come to discover the importance of incorporating functions commonly found as a part of the app’s contemporaries. This would improve the credibility of KODI, as it would be comparable to current industry standards. However, we also realized that the methodology involving active data collection is far more disruptive of user activities and sacrifices accuracy due to the lack of reliability and security. This is how we determined that the AI approach is more viable than the polling approach.</a:t>
            </a: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2a2a75ddf87_0_2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Over the course of this project, we broke down the architecture of KODI to its very bones. After gaining a solid understanding of the way this system and its components function and interact, we were able to propose an enhancement that plays on KODI’s strengths and offers a variety of benefits for both the system and its users.</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a:p>
        </p:txBody>
      </p:sp>
      <p:sp>
        <p:nvSpPr>
          <p:cNvPr id="1226" name="Google Shape;1226;g2a2a75ddf87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6" name="Google Shape;8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2a2a75ddf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2" name="Google Shape;882;g2a2a75ddf87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feature that we propose is a recommendation system to provide users with suggestions for media curated specifically to their tastes. There are multiple ways to approach implementation of this feature, to be further discussed. </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2a2a75ddf87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0" name="Google Shape;890;g2a2a75ddf87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There are several reasons we chose this feature as the most suitable enhancement for KODI. For one, change is integral in order for softwares to stay in the competitive market. The more modern the system is in terms of its algorithms and functionalities, the more likely it is for users to engage. Hence, having a specialized recommendation feature would put KODI on par with other media services that offer unique recommendations to its users already.</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2a2a75ddf8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8" name="Google Shape;898;g2a2a75ddf87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There are also many benefits that a recommendations feature will offer to both KODI and its users. First, this feature can be applied to a variety of media formats, as one of KODI’s biggest strengths is its ability to support all sorts of media, including movies, TV shows, songs, live TV channels, pictures, and even games. Additionally, having a recommendation feature that allows users to immediately check out the suggested media will keep consumers hooked onto the platform, increasing user engagement with KODI.</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9" name="Google Shape;92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
        <p:cNvGrpSpPr/>
        <p:nvPr/>
      </p:nvGrpSpPr>
      <p:grpSpPr>
        <a:xfrm>
          <a:off x="0" y="0"/>
          <a:ext cx="0" cy="0"/>
          <a:chOff x="0" y="0"/>
          <a:chExt cx="0" cy="0"/>
        </a:xfrm>
      </p:grpSpPr>
      <p:sp>
        <p:nvSpPr>
          <p:cNvPr id="934" name="Google Shape;934;g2a2a75ddf87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5" name="Google Shape;935;g2a2a75ddf87_0_2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first approach to implement such a feature would be to utilize generative AI to produce recommendations for the user. The model would collect data and create suggestions based on the user’s watch history, while considering factors such as genre, duration of engagement, and metadata of the media content. This would be a great implementation approach as its use would show users that KODI is able to keep up with and employ the latest technological offerings.</a:t>
            </a:r>
            <a:endParaRPr sz="120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7" name="Google Shape;947;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We performed an SAAM analysis on both approaches, but we will start by considering our findings for the AI-based approach. The major stakeholders we considered were that of the users and the developers. For users, the NFRs they would be most concerned with include the feature’s security, usability, and reliability. Users would want the AI model to use their data safely, and ensure that it is protected. In that same vein, they would also want to ensure that they are able to dictate if and how this model is used, including specifying whether their data is able to be collected, and what media formats they would like to see recommendations for. For seamless user experience, clients would also be concerned about reliability, as they would want to ensure that this new feature does not disrupt their engagement with other features in the KODI system.</a:t>
            </a: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a:ea typeface="Times New Roman"/>
                <a:cs typeface="Times New Roman"/>
                <a:sym typeface="Times New Roman"/>
              </a:rPr>
              <a:t>As for developers, they would be concerned with the AI model’s scalability, maintainability, and interoperability, as they seek to ensure that the model would be able to scale with growing data- and user-bases, be easy to maintain, and function seamlessly amongst various platforms and with different media formats. Scalability and maintainability are especially important to an AI approach, as the model is complex, and hence we want to ensure that its deployment is not static and may be easily adjustable if needed.</a:t>
            </a:r>
            <a:endParaRPr sz="1200"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42"/>
          <p:cNvSpPr txBox="1">
            <a:spLocks noGrp="1"/>
          </p:cNvSpPr>
          <p:nvPr>
            <p:ph type="ctrTitle"/>
          </p:nvPr>
        </p:nvSpPr>
        <p:spPr>
          <a:xfrm>
            <a:off x="1335000" y="1318050"/>
            <a:ext cx="6474000" cy="1955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4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0" name="Google Shape;10;p42"/>
          <p:cNvSpPr txBox="1">
            <a:spLocks noGrp="1"/>
          </p:cNvSpPr>
          <p:nvPr>
            <p:ph type="subTitle" idx="1"/>
          </p:nvPr>
        </p:nvSpPr>
        <p:spPr>
          <a:xfrm>
            <a:off x="2265600" y="3349650"/>
            <a:ext cx="4612800" cy="475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42"/>
          <p:cNvGrpSpPr/>
          <p:nvPr/>
        </p:nvGrpSpPr>
        <p:grpSpPr>
          <a:xfrm>
            <a:off x="-211400" y="-145498"/>
            <a:ext cx="9656600" cy="5204973"/>
            <a:chOff x="-211400" y="-145498"/>
            <a:chExt cx="9656600" cy="5204973"/>
          </a:xfrm>
        </p:grpSpPr>
        <p:sp>
          <p:nvSpPr>
            <p:cNvPr id="12" name="Google Shape;12;p42"/>
            <p:cNvSpPr/>
            <p:nvPr/>
          </p:nvSpPr>
          <p:spPr>
            <a:xfrm>
              <a:off x="8511275" y="0"/>
              <a:ext cx="633000" cy="1955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 name="Google Shape;13;p42"/>
            <p:cNvGrpSpPr/>
            <p:nvPr/>
          </p:nvGrpSpPr>
          <p:grpSpPr>
            <a:xfrm>
              <a:off x="8239923" y="76200"/>
              <a:ext cx="742310" cy="1955388"/>
              <a:chOff x="8239923" y="76200"/>
              <a:chExt cx="742310" cy="1955388"/>
            </a:xfrm>
          </p:grpSpPr>
          <p:sp>
            <p:nvSpPr>
              <p:cNvPr id="14" name="Google Shape;14;p42"/>
              <p:cNvSpPr/>
              <p:nvPr/>
            </p:nvSpPr>
            <p:spPr>
              <a:xfrm>
                <a:off x="8239923"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42"/>
              <p:cNvSpPr/>
              <p:nvPr/>
            </p:nvSpPr>
            <p:spPr>
              <a:xfrm>
                <a:off x="8416126"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42"/>
              <p:cNvSpPr/>
              <p:nvPr/>
            </p:nvSpPr>
            <p:spPr>
              <a:xfrm>
                <a:off x="8592328"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42"/>
              <p:cNvSpPr/>
              <p:nvPr/>
            </p:nvSpPr>
            <p:spPr>
              <a:xfrm>
                <a:off x="8768531"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42"/>
              <p:cNvSpPr/>
              <p:nvPr/>
            </p:nvSpPr>
            <p:spPr>
              <a:xfrm>
                <a:off x="8944733"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42"/>
              <p:cNvSpPr/>
              <p:nvPr/>
            </p:nvSpPr>
            <p:spPr>
              <a:xfrm>
                <a:off x="8239923"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42"/>
              <p:cNvSpPr/>
              <p:nvPr/>
            </p:nvSpPr>
            <p:spPr>
              <a:xfrm>
                <a:off x="8416126"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42"/>
              <p:cNvSpPr/>
              <p:nvPr/>
            </p:nvSpPr>
            <p:spPr>
              <a:xfrm>
                <a:off x="8592328"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42"/>
              <p:cNvSpPr/>
              <p:nvPr/>
            </p:nvSpPr>
            <p:spPr>
              <a:xfrm>
                <a:off x="8768531"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42"/>
              <p:cNvSpPr/>
              <p:nvPr/>
            </p:nvSpPr>
            <p:spPr>
              <a:xfrm>
                <a:off x="8944733"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42"/>
              <p:cNvSpPr/>
              <p:nvPr/>
            </p:nvSpPr>
            <p:spPr>
              <a:xfrm>
                <a:off x="8239923"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42"/>
              <p:cNvSpPr/>
              <p:nvPr/>
            </p:nvSpPr>
            <p:spPr>
              <a:xfrm>
                <a:off x="8416126"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42"/>
              <p:cNvSpPr/>
              <p:nvPr/>
            </p:nvSpPr>
            <p:spPr>
              <a:xfrm>
                <a:off x="8592328"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42"/>
              <p:cNvSpPr/>
              <p:nvPr/>
            </p:nvSpPr>
            <p:spPr>
              <a:xfrm>
                <a:off x="8768531"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42"/>
              <p:cNvSpPr/>
              <p:nvPr/>
            </p:nvSpPr>
            <p:spPr>
              <a:xfrm>
                <a:off x="8944733"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42"/>
              <p:cNvSpPr/>
              <p:nvPr/>
            </p:nvSpPr>
            <p:spPr>
              <a:xfrm>
                <a:off x="8239923"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42"/>
              <p:cNvSpPr/>
              <p:nvPr/>
            </p:nvSpPr>
            <p:spPr>
              <a:xfrm>
                <a:off x="8416126"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42"/>
              <p:cNvSpPr/>
              <p:nvPr/>
            </p:nvSpPr>
            <p:spPr>
              <a:xfrm>
                <a:off x="8592328"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42"/>
              <p:cNvSpPr/>
              <p:nvPr/>
            </p:nvSpPr>
            <p:spPr>
              <a:xfrm>
                <a:off x="8768531"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42"/>
              <p:cNvSpPr/>
              <p:nvPr/>
            </p:nvSpPr>
            <p:spPr>
              <a:xfrm>
                <a:off x="8944733"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42"/>
              <p:cNvSpPr/>
              <p:nvPr/>
            </p:nvSpPr>
            <p:spPr>
              <a:xfrm>
                <a:off x="8239923"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42"/>
              <p:cNvSpPr/>
              <p:nvPr/>
            </p:nvSpPr>
            <p:spPr>
              <a:xfrm>
                <a:off x="8416126"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42"/>
              <p:cNvSpPr/>
              <p:nvPr/>
            </p:nvSpPr>
            <p:spPr>
              <a:xfrm>
                <a:off x="8592328"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42"/>
              <p:cNvSpPr/>
              <p:nvPr/>
            </p:nvSpPr>
            <p:spPr>
              <a:xfrm>
                <a:off x="8768531"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42"/>
              <p:cNvSpPr/>
              <p:nvPr/>
            </p:nvSpPr>
            <p:spPr>
              <a:xfrm>
                <a:off x="8944733"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42"/>
              <p:cNvSpPr/>
              <p:nvPr/>
            </p:nvSpPr>
            <p:spPr>
              <a:xfrm>
                <a:off x="8239923"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42"/>
              <p:cNvSpPr/>
              <p:nvPr/>
            </p:nvSpPr>
            <p:spPr>
              <a:xfrm>
                <a:off x="8416126"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42"/>
              <p:cNvSpPr/>
              <p:nvPr/>
            </p:nvSpPr>
            <p:spPr>
              <a:xfrm>
                <a:off x="8592328"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42"/>
              <p:cNvSpPr/>
              <p:nvPr/>
            </p:nvSpPr>
            <p:spPr>
              <a:xfrm>
                <a:off x="8768531"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42"/>
              <p:cNvSpPr/>
              <p:nvPr/>
            </p:nvSpPr>
            <p:spPr>
              <a:xfrm>
                <a:off x="8944733"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42"/>
              <p:cNvSpPr/>
              <p:nvPr/>
            </p:nvSpPr>
            <p:spPr>
              <a:xfrm>
                <a:off x="8239923"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42"/>
              <p:cNvSpPr/>
              <p:nvPr/>
            </p:nvSpPr>
            <p:spPr>
              <a:xfrm>
                <a:off x="8416126"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42"/>
              <p:cNvSpPr/>
              <p:nvPr/>
            </p:nvSpPr>
            <p:spPr>
              <a:xfrm>
                <a:off x="8592328"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42"/>
              <p:cNvSpPr/>
              <p:nvPr/>
            </p:nvSpPr>
            <p:spPr>
              <a:xfrm>
                <a:off x="8768531"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42"/>
              <p:cNvSpPr/>
              <p:nvPr/>
            </p:nvSpPr>
            <p:spPr>
              <a:xfrm>
                <a:off x="8944733"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42"/>
              <p:cNvSpPr/>
              <p:nvPr/>
            </p:nvSpPr>
            <p:spPr>
              <a:xfrm>
                <a:off x="8239923"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42"/>
              <p:cNvSpPr/>
              <p:nvPr/>
            </p:nvSpPr>
            <p:spPr>
              <a:xfrm>
                <a:off x="8416126"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42"/>
              <p:cNvSpPr/>
              <p:nvPr/>
            </p:nvSpPr>
            <p:spPr>
              <a:xfrm>
                <a:off x="8592328"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42"/>
              <p:cNvSpPr/>
              <p:nvPr/>
            </p:nvSpPr>
            <p:spPr>
              <a:xfrm>
                <a:off x="8768531"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42"/>
              <p:cNvSpPr/>
              <p:nvPr/>
            </p:nvSpPr>
            <p:spPr>
              <a:xfrm>
                <a:off x="8944733"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4" name="Google Shape;54;p42"/>
            <p:cNvSpPr/>
            <p:nvPr/>
          </p:nvSpPr>
          <p:spPr>
            <a:xfrm>
              <a:off x="160725" y="4311200"/>
              <a:ext cx="633000" cy="633000"/>
            </a:xfrm>
            <a:prstGeom prst="pie">
              <a:avLst>
                <a:gd name="adj1" fmla="val 0"/>
                <a:gd name="adj2" fmla="val 10780269"/>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42"/>
            <p:cNvSpPr/>
            <p:nvPr/>
          </p:nvSpPr>
          <p:spPr>
            <a:xfrm>
              <a:off x="160725" y="3825731"/>
              <a:ext cx="633000" cy="633000"/>
            </a:xfrm>
            <a:prstGeom prst="pie">
              <a:avLst>
                <a:gd name="adj1" fmla="val 0"/>
                <a:gd name="adj2" fmla="val 10780269"/>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42"/>
            <p:cNvSpPr/>
            <p:nvPr/>
          </p:nvSpPr>
          <p:spPr>
            <a:xfrm>
              <a:off x="160725" y="3340263"/>
              <a:ext cx="633000" cy="633000"/>
            </a:xfrm>
            <a:prstGeom prst="pie">
              <a:avLst>
                <a:gd name="adj1" fmla="val 0"/>
                <a:gd name="adj2" fmla="val 10780269"/>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7" name="Google Shape;57;p42"/>
            <p:cNvGrpSpPr/>
            <p:nvPr/>
          </p:nvGrpSpPr>
          <p:grpSpPr>
            <a:xfrm>
              <a:off x="8618343" y="3421192"/>
              <a:ext cx="826857" cy="1638283"/>
              <a:chOff x="8618343" y="3421192"/>
              <a:chExt cx="826857" cy="1638283"/>
            </a:xfrm>
          </p:grpSpPr>
          <p:sp>
            <p:nvSpPr>
              <p:cNvPr id="58" name="Google Shape;58;p42"/>
              <p:cNvSpPr/>
              <p:nvPr/>
            </p:nvSpPr>
            <p:spPr>
              <a:xfrm>
                <a:off x="8618400" y="4232675"/>
                <a:ext cx="826800" cy="826800"/>
              </a:xfrm>
              <a:prstGeom prst="blockArc">
                <a:avLst>
                  <a:gd name="adj1" fmla="val 10800000"/>
                  <a:gd name="adj2" fmla="val 21598679"/>
                  <a:gd name="adj3" fmla="val 1853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42"/>
              <p:cNvSpPr/>
              <p:nvPr/>
            </p:nvSpPr>
            <p:spPr>
              <a:xfrm rot="10800000">
                <a:off x="8618343" y="3421192"/>
                <a:ext cx="826800" cy="826800"/>
              </a:xfrm>
              <a:prstGeom prst="blockArc">
                <a:avLst>
                  <a:gd name="adj1" fmla="val 10800000"/>
                  <a:gd name="adj2" fmla="val 21598679"/>
                  <a:gd name="adj3" fmla="val 1853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 name="Google Shape;60;p42"/>
            <p:cNvGrpSpPr/>
            <p:nvPr/>
          </p:nvGrpSpPr>
          <p:grpSpPr>
            <a:xfrm>
              <a:off x="-211400" y="-145498"/>
              <a:ext cx="2116512" cy="604752"/>
              <a:chOff x="-211400" y="-145498"/>
              <a:chExt cx="2116512" cy="604752"/>
            </a:xfrm>
          </p:grpSpPr>
          <p:sp>
            <p:nvSpPr>
              <p:cNvPr id="61" name="Google Shape;61;p42"/>
              <p:cNvSpPr/>
              <p:nvPr/>
            </p:nvSpPr>
            <p:spPr>
              <a:xfrm>
                <a:off x="-211400"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42"/>
              <p:cNvSpPr/>
              <p:nvPr/>
            </p:nvSpPr>
            <p:spPr>
              <a:xfrm>
                <a:off x="90952"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42"/>
              <p:cNvSpPr/>
              <p:nvPr/>
            </p:nvSpPr>
            <p:spPr>
              <a:xfrm>
                <a:off x="393304"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42"/>
              <p:cNvSpPr/>
              <p:nvPr/>
            </p:nvSpPr>
            <p:spPr>
              <a:xfrm>
                <a:off x="695656"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42"/>
              <p:cNvSpPr/>
              <p:nvPr/>
            </p:nvSpPr>
            <p:spPr>
              <a:xfrm>
                <a:off x="998008"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42"/>
              <p:cNvSpPr/>
              <p:nvPr/>
            </p:nvSpPr>
            <p:spPr>
              <a:xfrm>
                <a:off x="1300360"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42"/>
              <p:cNvSpPr/>
              <p:nvPr/>
            </p:nvSpPr>
            <p:spPr>
              <a:xfrm>
                <a:off x="1602712"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42"/>
              <p:cNvSpPr/>
              <p:nvPr/>
            </p:nvSpPr>
            <p:spPr>
              <a:xfrm>
                <a:off x="-211400"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42"/>
              <p:cNvSpPr/>
              <p:nvPr/>
            </p:nvSpPr>
            <p:spPr>
              <a:xfrm>
                <a:off x="90952"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42"/>
              <p:cNvSpPr/>
              <p:nvPr/>
            </p:nvSpPr>
            <p:spPr>
              <a:xfrm>
                <a:off x="393304"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42"/>
              <p:cNvSpPr/>
              <p:nvPr/>
            </p:nvSpPr>
            <p:spPr>
              <a:xfrm>
                <a:off x="695656"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42"/>
              <p:cNvSpPr/>
              <p:nvPr/>
            </p:nvSpPr>
            <p:spPr>
              <a:xfrm>
                <a:off x="998008"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42"/>
              <p:cNvSpPr/>
              <p:nvPr/>
            </p:nvSpPr>
            <p:spPr>
              <a:xfrm>
                <a:off x="1300360"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42"/>
              <p:cNvSpPr/>
              <p:nvPr/>
            </p:nvSpPr>
            <p:spPr>
              <a:xfrm>
                <a:off x="1602712"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8"/>
        <p:cNvGrpSpPr/>
        <p:nvPr/>
      </p:nvGrpSpPr>
      <p:grpSpPr>
        <a:xfrm>
          <a:off x="0" y="0"/>
          <a:ext cx="0" cy="0"/>
          <a:chOff x="0" y="0"/>
          <a:chExt cx="0" cy="0"/>
        </a:xfrm>
      </p:grpSpPr>
      <p:sp>
        <p:nvSpPr>
          <p:cNvPr id="389" name="Google Shape;389;p49"/>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390" name="Google Shape;390;p49"/>
          <p:cNvGrpSpPr/>
          <p:nvPr/>
        </p:nvGrpSpPr>
        <p:grpSpPr>
          <a:xfrm>
            <a:off x="0" y="0"/>
            <a:ext cx="9254721" cy="5143500"/>
            <a:chOff x="0" y="0"/>
            <a:chExt cx="9254721" cy="5143500"/>
          </a:xfrm>
        </p:grpSpPr>
        <p:grpSp>
          <p:nvGrpSpPr>
            <p:cNvPr id="391" name="Google Shape;391;p49"/>
            <p:cNvGrpSpPr/>
            <p:nvPr/>
          </p:nvGrpSpPr>
          <p:grpSpPr>
            <a:xfrm>
              <a:off x="8664178" y="323581"/>
              <a:ext cx="346044" cy="346044"/>
              <a:chOff x="855153" y="4553306"/>
              <a:chExt cx="346044" cy="346044"/>
            </a:xfrm>
          </p:grpSpPr>
          <p:grpSp>
            <p:nvGrpSpPr>
              <p:cNvPr id="392" name="Google Shape;392;p49"/>
              <p:cNvGrpSpPr/>
              <p:nvPr/>
            </p:nvGrpSpPr>
            <p:grpSpPr>
              <a:xfrm>
                <a:off x="905847" y="4604000"/>
                <a:ext cx="244655" cy="244655"/>
                <a:chOff x="3191725" y="206650"/>
                <a:chExt cx="734700" cy="734700"/>
              </a:xfrm>
            </p:grpSpPr>
            <p:cxnSp>
              <p:nvCxnSpPr>
                <p:cNvPr id="393" name="Google Shape;393;p49"/>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394" name="Google Shape;394;p49"/>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nvGrpSpPr>
              <p:cNvPr id="395" name="Google Shape;395;p49"/>
              <p:cNvGrpSpPr/>
              <p:nvPr/>
            </p:nvGrpSpPr>
            <p:grpSpPr>
              <a:xfrm rot="2700000">
                <a:off x="905830" y="4603983"/>
                <a:ext cx="244690" cy="244690"/>
                <a:chOff x="3191725" y="206650"/>
                <a:chExt cx="734700" cy="734700"/>
              </a:xfrm>
            </p:grpSpPr>
            <p:cxnSp>
              <p:nvCxnSpPr>
                <p:cNvPr id="396" name="Google Shape;396;p49"/>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397" name="Google Shape;397;p49"/>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sp>
          <p:nvSpPr>
            <p:cNvPr id="398" name="Google Shape;398;p49"/>
            <p:cNvSpPr/>
            <p:nvPr/>
          </p:nvSpPr>
          <p:spPr>
            <a:xfrm rot="10800000" flipH="1">
              <a:off x="0" y="4728600"/>
              <a:ext cx="414900" cy="4149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49"/>
            <p:cNvSpPr/>
            <p:nvPr/>
          </p:nvSpPr>
          <p:spPr>
            <a:xfrm>
              <a:off x="7459500" y="0"/>
              <a:ext cx="1684500" cy="214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0" name="Google Shape;400;p49"/>
            <p:cNvGrpSpPr/>
            <p:nvPr/>
          </p:nvGrpSpPr>
          <p:grpSpPr>
            <a:xfrm>
              <a:off x="8864816" y="3060791"/>
              <a:ext cx="389905" cy="1955388"/>
              <a:chOff x="-113331" y="3103816"/>
              <a:chExt cx="389905" cy="1955388"/>
            </a:xfrm>
          </p:grpSpPr>
          <p:sp>
            <p:nvSpPr>
              <p:cNvPr id="401" name="Google Shape;401;p49"/>
              <p:cNvSpPr/>
              <p:nvPr/>
            </p:nvSpPr>
            <p:spPr>
              <a:xfrm>
                <a:off x="-113331" y="3103816"/>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49"/>
              <p:cNvSpPr/>
              <p:nvPr/>
            </p:nvSpPr>
            <p:spPr>
              <a:xfrm>
                <a:off x="62872" y="3103816"/>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49"/>
              <p:cNvSpPr/>
              <p:nvPr/>
            </p:nvSpPr>
            <p:spPr>
              <a:xfrm>
                <a:off x="239074" y="3103816"/>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49"/>
              <p:cNvSpPr/>
              <p:nvPr/>
            </p:nvSpPr>
            <p:spPr>
              <a:xfrm>
                <a:off x="-113331" y="338147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49"/>
              <p:cNvSpPr/>
              <p:nvPr/>
            </p:nvSpPr>
            <p:spPr>
              <a:xfrm>
                <a:off x="62872" y="338147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49"/>
              <p:cNvSpPr/>
              <p:nvPr/>
            </p:nvSpPr>
            <p:spPr>
              <a:xfrm>
                <a:off x="239074" y="338147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49"/>
              <p:cNvSpPr/>
              <p:nvPr/>
            </p:nvSpPr>
            <p:spPr>
              <a:xfrm>
                <a:off x="-113331" y="365912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 name="Google Shape;408;p49"/>
              <p:cNvSpPr/>
              <p:nvPr/>
            </p:nvSpPr>
            <p:spPr>
              <a:xfrm>
                <a:off x="62872" y="365912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49"/>
              <p:cNvSpPr/>
              <p:nvPr/>
            </p:nvSpPr>
            <p:spPr>
              <a:xfrm>
                <a:off x="239074" y="365912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49"/>
              <p:cNvSpPr/>
              <p:nvPr/>
            </p:nvSpPr>
            <p:spPr>
              <a:xfrm>
                <a:off x="-113331" y="3936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49"/>
              <p:cNvSpPr/>
              <p:nvPr/>
            </p:nvSpPr>
            <p:spPr>
              <a:xfrm>
                <a:off x="62872" y="3936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49"/>
              <p:cNvSpPr/>
              <p:nvPr/>
            </p:nvSpPr>
            <p:spPr>
              <a:xfrm>
                <a:off x="239074" y="3936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49"/>
              <p:cNvSpPr/>
              <p:nvPr/>
            </p:nvSpPr>
            <p:spPr>
              <a:xfrm>
                <a:off x="-113331" y="4188741"/>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49"/>
              <p:cNvSpPr/>
              <p:nvPr/>
            </p:nvSpPr>
            <p:spPr>
              <a:xfrm>
                <a:off x="62872" y="4188741"/>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49"/>
              <p:cNvSpPr/>
              <p:nvPr/>
            </p:nvSpPr>
            <p:spPr>
              <a:xfrm>
                <a:off x="239074" y="4188741"/>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49"/>
              <p:cNvSpPr/>
              <p:nvPr/>
            </p:nvSpPr>
            <p:spPr>
              <a:xfrm>
                <a:off x="-113331" y="446639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49"/>
              <p:cNvSpPr/>
              <p:nvPr/>
            </p:nvSpPr>
            <p:spPr>
              <a:xfrm>
                <a:off x="62872" y="446639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49"/>
              <p:cNvSpPr/>
              <p:nvPr/>
            </p:nvSpPr>
            <p:spPr>
              <a:xfrm>
                <a:off x="239074" y="446639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49"/>
              <p:cNvSpPr/>
              <p:nvPr/>
            </p:nvSpPr>
            <p:spPr>
              <a:xfrm>
                <a:off x="-113331" y="474404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49"/>
              <p:cNvSpPr/>
              <p:nvPr/>
            </p:nvSpPr>
            <p:spPr>
              <a:xfrm>
                <a:off x="62872" y="474404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49"/>
              <p:cNvSpPr/>
              <p:nvPr/>
            </p:nvSpPr>
            <p:spPr>
              <a:xfrm>
                <a:off x="239074" y="474404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49"/>
              <p:cNvSpPr/>
              <p:nvPr/>
            </p:nvSpPr>
            <p:spPr>
              <a:xfrm>
                <a:off x="-113331" y="502170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49"/>
              <p:cNvSpPr/>
              <p:nvPr/>
            </p:nvSpPr>
            <p:spPr>
              <a:xfrm>
                <a:off x="62872" y="502170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49"/>
              <p:cNvSpPr/>
              <p:nvPr/>
            </p:nvSpPr>
            <p:spPr>
              <a:xfrm>
                <a:off x="239074" y="502170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25"/>
        <p:cNvGrpSpPr/>
        <p:nvPr/>
      </p:nvGrpSpPr>
      <p:grpSpPr>
        <a:xfrm>
          <a:off x="0" y="0"/>
          <a:ext cx="0" cy="0"/>
          <a:chOff x="0" y="0"/>
          <a:chExt cx="0" cy="0"/>
        </a:xfrm>
      </p:grpSpPr>
      <p:sp>
        <p:nvSpPr>
          <p:cNvPr id="426" name="Google Shape;426;p56"/>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427" name="Google Shape;427;p56"/>
          <p:cNvGrpSpPr/>
          <p:nvPr/>
        </p:nvGrpSpPr>
        <p:grpSpPr>
          <a:xfrm>
            <a:off x="-225900" y="-107300"/>
            <a:ext cx="9576169" cy="5612839"/>
            <a:chOff x="-225900" y="-107300"/>
            <a:chExt cx="9576169" cy="5612839"/>
          </a:xfrm>
        </p:grpSpPr>
        <p:sp>
          <p:nvSpPr>
            <p:cNvPr id="428" name="Google Shape;428;p56"/>
            <p:cNvSpPr/>
            <p:nvPr/>
          </p:nvSpPr>
          <p:spPr>
            <a:xfrm rot="10800000" flipH="1">
              <a:off x="-225900" y="-107300"/>
              <a:ext cx="708000" cy="6468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9" name="Google Shape;429;p56"/>
            <p:cNvGrpSpPr/>
            <p:nvPr/>
          </p:nvGrpSpPr>
          <p:grpSpPr>
            <a:xfrm>
              <a:off x="8521249" y="4676519"/>
              <a:ext cx="829020" cy="829020"/>
              <a:chOff x="-849575" y="3995425"/>
              <a:chExt cx="2211900" cy="2211900"/>
            </a:xfrm>
          </p:grpSpPr>
          <p:sp>
            <p:nvSpPr>
              <p:cNvPr id="430" name="Google Shape;430;p56"/>
              <p:cNvSpPr/>
              <p:nvPr/>
            </p:nvSpPr>
            <p:spPr>
              <a:xfrm>
                <a:off x="-849575" y="3995425"/>
                <a:ext cx="2211900" cy="22119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56"/>
              <p:cNvSpPr/>
              <p:nvPr/>
            </p:nvSpPr>
            <p:spPr>
              <a:xfrm>
                <a:off x="-650625" y="4194375"/>
                <a:ext cx="1814100" cy="18141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2" name="Google Shape;432;p56"/>
            <p:cNvGrpSpPr/>
            <p:nvPr/>
          </p:nvGrpSpPr>
          <p:grpSpPr>
            <a:xfrm>
              <a:off x="8772900" y="3157175"/>
              <a:ext cx="238800" cy="1170800"/>
              <a:chOff x="8772900" y="3157175"/>
              <a:chExt cx="238800" cy="1170800"/>
            </a:xfrm>
          </p:grpSpPr>
          <p:sp>
            <p:nvSpPr>
              <p:cNvPr id="433" name="Google Shape;433;p56"/>
              <p:cNvSpPr/>
              <p:nvPr/>
            </p:nvSpPr>
            <p:spPr>
              <a:xfrm rot="10800000">
                <a:off x="8772900" y="3478642"/>
                <a:ext cx="238800" cy="2064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56"/>
              <p:cNvSpPr/>
              <p:nvPr/>
            </p:nvSpPr>
            <p:spPr>
              <a:xfrm rot="10800000">
                <a:off x="8772900" y="3800108"/>
                <a:ext cx="238800" cy="206400"/>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56"/>
              <p:cNvSpPr/>
              <p:nvPr/>
            </p:nvSpPr>
            <p:spPr>
              <a:xfrm rot="10800000">
                <a:off x="8772900" y="4121575"/>
                <a:ext cx="238800" cy="206400"/>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56"/>
              <p:cNvSpPr/>
              <p:nvPr/>
            </p:nvSpPr>
            <p:spPr>
              <a:xfrm rot="10800000">
                <a:off x="8772900" y="3157175"/>
                <a:ext cx="238800" cy="2064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7" name="Google Shape;437;p56"/>
            <p:cNvGrpSpPr/>
            <p:nvPr/>
          </p:nvGrpSpPr>
          <p:grpSpPr>
            <a:xfrm>
              <a:off x="244753" y="606781"/>
              <a:ext cx="346044" cy="346044"/>
              <a:chOff x="855153" y="4553306"/>
              <a:chExt cx="346044" cy="346044"/>
            </a:xfrm>
          </p:grpSpPr>
          <p:grpSp>
            <p:nvGrpSpPr>
              <p:cNvPr id="438" name="Google Shape;438;p56"/>
              <p:cNvGrpSpPr/>
              <p:nvPr/>
            </p:nvGrpSpPr>
            <p:grpSpPr>
              <a:xfrm>
                <a:off x="905847" y="4604000"/>
                <a:ext cx="244655" cy="244655"/>
                <a:chOff x="3191725" y="206650"/>
                <a:chExt cx="734700" cy="734700"/>
              </a:xfrm>
            </p:grpSpPr>
            <p:cxnSp>
              <p:nvCxnSpPr>
                <p:cNvPr id="439" name="Google Shape;439;p56"/>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440" name="Google Shape;440;p56"/>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nvGrpSpPr>
              <p:cNvPr id="441" name="Google Shape;441;p56"/>
              <p:cNvGrpSpPr/>
              <p:nvPr/>
            </p:nvGrpSpPr>
            <p:grpSpPr>
              <a:xfrm rot="2700000">
                <a:off x="905830" y="4603983"/>
                <a:ext cx="244690" cy="244690"/>
                <a:chOff x="3191725" y="206650"/>
                <a:chExt cx="734700" cy="734700"/>
              </a:xfrm>
            </p:grpSpPr>
            <p:cxnSp>
              <p:nvCxnSpPr>
                <p:cNvPr id="442" name="Google Shape;442;p56"/>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443" name="Google Shape;443;p56"/>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44"/>
        <p:cNvGrpSpPr/>
        <p:nvPr/>
      </p:nvGrpSpPr>
      <p:grpSpPr>
        <a:xfrm>
          <a:off x="0" y="0"/>
          <a:ext cx="0" cy="0"/>
          <a:chOff x="0" y="0"/>
          <a:chExt cx="0" cy="0"/>
        </a:xfrm>
      </p:grpSpPr>
      <p:sp>
        <p:nvSpPr>
          <p:cNvPr id="445" name="Google Shape;445;p55"/>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46" name="Google Shape;446;p55"/>
          <p:cNvSpPr txBox="1">
            <a:spLocks noGrp="1"/>
          </p:cNvSpPr>
          <p:nvPr>
            <p:ph type="subTitle" idx="1"/>
          </p:nvPr>
        </p:nvSpPr>
        <p:spPr>
          <a:xfrm>
            <a:off x="714435" y="1855913"/>
            <a:ext cx="25419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447" name="Google Shape;447;p55"/>
          <p:cNvSpPr txBox="1">
            <a:spLocks noGrp="1"/>
          </p:cNvSpPr>
          <p:nvPr>
            <p:ph type="subTitle" idx="2"/>
          </p:nvPr>
        </p:nvSpPr>
        <p:spPr>
          <a:xfrm>
            <a:off x="3301650" y="1855923"/>
            <a:ext cx="25419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448" name="Google Shape;448;p55"/>
          <p:cNvSpPr txBox="1">
            <a:spLocks noGrp="1"/>
          </p:cNvSpPr>
          <p:nvPr>
            <p:ph type="subTitle" idx="3"/>
          </p:nvPr>
        </p:nvSpPr>
        <p:spPr>
          <a:xfrm>
            <a:off x="713235" y="3399638"/>
            <a:ext cx="25443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449" name="Google Shape;449;p55"/>
          <p:cNvSpPr txBox="1">
            <a:spLocks noGrp="1"/>
          </p:cNvSpPr>
          <p:nvPr>
            <p:ph type="subTitle" idx="4"/>
          </p:nvPr>
        </p:nvSpPr>
        <p:spPr>
          <a:xfrm>
            <a:off x="3302250" y="3399638"/>
            <a:ext cx="25419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450" name="Google Shape;450;p55"/>
          <p:cNvSpPr txBox="1">
            <a:spLocks noGrp="1"/>
          </p:cNvSpPr>
          <p:nvPr>
            <p:ph type="subTitle" idx="5"/>
          </p:nvPr>
        </p:nvSpPr>
        <p:spPr>
          <a:xfrm>
            <a:off x="5888865" y="1855923"/>
            <a:ext cx="25419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451" name="Google Shape;451;p55"/>
          <p:cNvSpPr txBox="1">
            <a:spLocks noGrp="1"/>
          </p:cNvSpPr>
          <p:nvPr>
            <p:ph type="subTitle" idx="6"/>
          </p:nvPr>
        </p:nvSpPr>
        <p:spPr>
          <a:xfrm>
            <a:off x="5888865" y="3399638"/>
            <a:ext cx="25419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452" name="Google Shape;452;p55"/>
          <p:cNvSpPr txBox="1">
            <a:spLocks noGrp="1"/>
          </p:cNvSpPr>
          <p:nvPr>
            <p:ph type="subTitle" idx="7"/>
          </p:nvPr>
        </p:nvSpPr>
        <p:spPr>
          <a:xfrm>
            <a:off x="714435" y="1500175"/>
            <a:ext cx="2541900" cy="458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453" name="Google Shape;453;p55"/>
          <p:cNvSpPr txBox="1">
            <a:spLocks noGrp="1"/>
          </p:cNvSpPr>
          <p:nvPr>
            <p:ph type="subTitle" idx="8"/>
          </p:nvPr>
        </p:nvSpPr>
        <p:spPr>
          <a:xfrm>
            <a:off x="3301650" y="1500184"/>
            <a:ext cx="2541900" cy="458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454" name="Google Shape;454;p55"/>
          <p:cNvSpPr txBox="1">
            <a:spLocks noGrp="1"/>
          </p:cNvSpPr>
          <p:nvPr>
            <p:ph type="subTitle" idx="9"/>
          </p:nvPr>
        </p:nvSpPr>
        <p:spPr>
          <a:xfrm>
            <a:off x="5888865" y="1500184"/>
            <a:ext cx="2541900" cy="458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455" name="Google Shape;455;p55"/>
          <p:cNvSpPr txBox="1">
            <a:spLocks noGrp="1"/>
          </p:cNvSpPr>
          <p:nvPr>
            <p:ph type="subTitle" idx="13"/>
          </p:nvPr>
        </p:nvSpPr>
        <p:spPr>
          <a:xfrm>
            <a:off x="713235" y="3040800"/>
            <a:ext cx="2544300" cy="458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456" name="Google Shape;456;p55"/>
          <p:cNvSpPr txBox="1">
            <a:spLocks noGrp="1"/>
          </p:cNvSpPr>
          <p:nvPr>
            <p:ph type="subTitle" idx="14"/>
          </p:nvPr>
        </p:nvSpPr>
        <p:spPr>
          <a:xfrm>
            <a:off x="3302250" y="3040801"/>
            <a:ext cx="2541900" cy="458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457" name="Google Shape;457;p55"/>
          <p:cNvSpPr txBox="1">
            <a:spLocks noGrp="1"/>
          </p:cNvSpPr>
          <p:nvPr>
            <p:ph type="subTitle" idx="15"/>
          </p:nvPr>
        </p:nvSpPr>
        <p:spPr>
          <a:xfrm>
            <a:off x="5888865" y="3040801"/>
            <a:ext cx="2541900" cy="458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grpSp>
        <p:nvGrpSpPr>
          <p:cNvPr id="458" name="Google Shape;458;p55"/>
          <p:cNvGrpSpPr/>
          <p:nvPr/>
        </p:nvGrpSpPr>
        <p:grpSpPr>
          <a:xfrm>
            <a:off x="-383172" y="-137775"/>
            <a:ext cx="9527172" cy="5281350"/>
            <a:chOff x="-383172" y="-137775"/>
            <a:chExt cx="9527172" cy="5281350"/>
          </a:xfrm>
        </p:grpSpPr>
        <p:grpSp>
          <p:nvGrpSpPr>
            <p:cNvPr id="459" name="Google Shape;459;p55"/>
            <p:cNvGrpSpPr/>
            <p:nvPr/>
          </p:nvGrpSpPr>
          <p:grpSpPr>
            <a:xfrm>
              <a:off x="263928" y="193456"/>
              <a:ext cx="346044" cy="346044"/>
              <a:chOff x="855153" y="4553306"/>
              <a:chExt cx="346044" cy="346044"/>
            </a:xfrm>
          </p:grpSpPr>
          <p:grpSp>
            <p:nvGrpSpPr>
              <p:cNvPr id="460" name="Google Shape;460;p55"/>
              <p:cNvGrpSpPr/>
              <p:nvPr/>
            </p:nvGrpSpPr>
            <p:grpSpPr>
              <a:xfrm>
                <a:off x="905847" y="4604000"/>
                <a:ext cx="244655" cy="244655"/>
                <a:chOff x="3191725" y="206650"/>
                <a:chExt cx="734700" cy="734700"/>
              </a:xfrm>
            </p:grpSpPr>
            <p:cxnSp>
              <p:nvCxnSpPr>
                <p:cNvPr id="461" name="Google Shape;461;p55"/>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462" name="Google Shape;462;p55"/>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nvGrpSpPr>
              <p:cNvPr id="463" name="Google Shape;463;p55"/>
              <p:cNvGrpSpPr/>
              <p:nvPr/>
            </p:nvGrpSpPr>
            <p:grpSpPr>
              <a:xfrm rot="2700000">
                <a:off x="905830" y="4603983"/>
                <a:ext cx="244690" cy="244690"/>
                <a:chOff x="3191725" y="206650"/>
                <a:chExt cx="734700" cy="734700"/>
              </a:xfrm>
            </p:grpSpPr>
            <p:cxnSp>
              <p:nvCxnSpPr>
                <p:cNvPr id="464" name="Google Shape;464;p55"/>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465" name="Google Shape;465;p55"/>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sp>
          <p:nvSpPr>
            <p:cNvPr id="466" name="Google Shape;466;p55"/>
            <p:cNvSpPr/>
            <p:nvPr/>
          </p:nvSpPr>
          <p:spPr>
            <a:xfrm>
              <a:off x="7459500" y="4714875"/>
              <a:ext cx="1684500" cy="428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7" name="Google Shape;467;p55"/>
            <p:cNvGrpSpPr/>
            <p:nvPr/>
          </p:nvGrpSpPr>
          <p:grpSpPr>
            <a:xfrm>
              <a:off x="-383172" y="321380"/>
              <a:ext cx="826857" cy="1638283"/>
              <a:chOff x="8510803" y="3421192"/>
              <a:chExt cx="826857" cy="1638283"/>
            </a:xfrm>
          </p:grpSpPr>
          <p:sp>
            <p:nvSpPr>
              <p:cNvPr id="468" name="Google Shape;468;p55"/>
              <p:cNvSpPr/>
              <p:nvPr/>
            </p:nvSpPr>
            <p:spPr>
              <a:xfrm>
                <a:off x="8510860" y="4232675"/>
                <a:ext cx="826800" cy="826800"/>
              </a:xfrm>
              <a:prstGeom prst="blockArc">
                <a:avLst>
                  <a:gd name="adj1" fmla="val 10800000"/>
                  <a:gd name="adj2" fmla="val 21598679"/>
                  <a:gd name="adj3" fmla="val 1853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55"/>
              <p:cNvSpPr/>
              <p:nvPr/>
            </p:nvSpPr>
            <p:spPr>
              <a:xfrm rot="10800000">
                <a:off x="8510803" y="3421192"/>
                <a:ext cx="826800" cy="826800"/>
              </a:xfrm>
              <a:prstGeom prst="blockArc">
                <a:avLst>
                  <a:gd name="adj1" fmla="val 10800000"/>
                  <a:gd name="adj2" fmla="val 21598679"/>
                  <a:gd name="adj3" fmla="val 1853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0" name="Google Shape;470;p55"/>
            <p:cNvSpPr/>
            <p:nvPr/>
          </p:nvSpPr>
          <p:spPr>
            <a:xfrm rot="10800000" flipH="1">
              <a:off x="8492025" y="-137775"/>
              <a:ext cx="594900" cy="2556600"/>
            </a:xfrm>
            <a:prstGeom prst="round2SameRect">
              <a:avLst>
                <a:gd name="adj1" fmla="val 5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471"/>
        <p:cNvGrpSpPr/>
        <p:nvPr/>
      </p:nvGrpSpPr>
      <p:grpSpPr>
        <a:xfrm>
          <a:off x="0" y="0"/>
          <a:ext cx="0" cy="0"/>
          <a:chOff x="0" y="0"/>
          <a:chExt cx="0" cy="0"/>
        </a:xfrm>
      </p:grpSpPr>
      <p:sp>
        <p:nvSpPr>
          <p:cNvPr id="472" name="Google Shape;472;p51"/>
          <p:cNvSpPr txBox="1">
            <a:spLocks noGrp="1"/>
          </p:cNvSpPr>
          <p:nvPr>
            <p:ph type="title"/>
          </p:nvPr>
        </p:nvSpPr>
        <p:spPr>
          <a:xfrm>
            <a:off x="798388" y="1248209"/>
            <a:ext cx="3492600" cy="768900"/>
          </a:xfrm>
          <a:prstGeom prst="rect">
            <a:avLst/>
          </a:prstGeom>
          <a:solidFill>
            <a:schemeClr val="accent2"/>
          </a:solid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lt1"/>
              </a:buClr>
              <a:buSzPts val="6000"/>
              <a:buNone/>
              <a:defRPr sz="4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473" name="Google Shape;473;p51"/>
          <p:cNvSpPr txBox="1">
            <a:spLocks noGrp="1"/>
          </p:cNvSpPr>
          <p:nvPr>
            <p:ph type="subTitle" idx="1"/>
          </p:nvPr>
        </p:nvSpPr>
        <p:spPr>
          <a:xfrm>
            <a:off x="798388" y="2045538"/>
            <a:ext cx="3492600" cy="39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None/>
              <a:defRPr>
                <a:solidFill>
                  <a:schemeClr val="dk1"/>
                </a:solidFill>
              </a:defRPr>
            </a:lvl4pPr>
            <a:lvl5pPr lvl="4" algn="ctr">
              <a:lnSpc>
                <a:spcPct val="100000"/>
              </a:lnSpc>
              <a:spcBef>
                <a:spcPts val="0"/>
              </a:spcBef>
              <a:spcAft>
                <a:spcPts val="0"/>
              </a:spcAft>
              <a:buClr>
                <a:schemeClr val="dk1"/>
              </a:buClr>
              <a:buSzPts val="1200"/>
              <a:buNone/>
              <a:defRPr>
                <a:solidFill>
                  <a:schemeClr val="dk1"/>
                </a:solidFill>
              </a:defRPr>
            </a:lvl5pPr>
            <a:lvl6pPr lvl="5" algn="ctr">
              <a:lnSpc>
                <a:spcPct val="100000"/>
              </a:lnSpc>
              <a:spcBef>
                <a:spcPts val="0"/>
              </a:spcBef>
              <a:spcAft>
                <a:spcPts val="0"/>
              </a:spcAft>
              <a:buClr>
                <a:schemeClr val="dk1"/>
              </a:buClr>
              <a:buSzPts val="1200"/>
              <a:buNone/>
              <a:defRPr>
                <a:solidFill>
                  <a:schemeClr val="dk1"/>
                </a:solidFill>
              </a:defRPr>
            </a:lvl6pPr>
            <a:lvl7pPr lvl="6" algn="ctr">
              <a:lnSpc>
                <a:spcPct val="100000"/>
              </a:lnSpc>
              <a:spcBef>
                <a:spcPts val="0"/>
              </a:spcBef>
              <a:spcAft>
                <a:spcPts val="0"/>
              </a:spcAft>
              <a:buClr>
                <a:schemeClr val="dk1"/>
              </a:buClr>
              <a:buSzPts val="1200"/>
              <a:buNone/>
              <a:defRPr>
                <a:solidFill>
                  <a:schemeClr val="dk1"/>
                </a:solidFill>
              </a:defRPr>
            </a:lvl7pPr>
            <a:lvl8pPr lvl="7" algn="ctr">
              <a:lnSpc>
                <a:spcPct val="100000"/>
              </a:lnSpc>
              <a:spcBef>
                <a:spcPts val="0"/>
              </a:spcBef>
              <a:spcAft>
                <a:spcPts val="0"/>
              </a:spcAft>
              <a:buClr>
                <a:schemeClr val="dk1"/>
              </a:buClr>
              <a:buSzPts val="1200"/>
              <a:buNone/>
              <a:defRPr>
                <a:solidFill>
                  <a:schemeClr val="dk1"/>
                </a:solidFill>
              </a:defRPr>
            </a:lvl8pPr>
            <a:lvl9pPr lvl="8" algn="ctr">
              <a:lnSpc>
                <a:spcPct val="100000"/>
              </a:lnSpc>
              <a:spcBef>
                <a:spcPts val="0"/>
              </a:spcBef>
              <a:spcAft>
                <a:spcPts val="0"/>
              </a:spcAft>
              <a:buClr>
                <a:schemeClr val="dk1"/>
              </a:buClr>
              <a:buSzPts val="1200"/>
              <a:buNone/>
              <a:defRPr>
                <a:solidFill>
                  <a:schemeClr val="dk1"/>
                </a:solidFill>
              </a:defRPr>
            </a:lvl9pPr>
          </a:lstStyle>
          <a:p>
            <a:endParaRPr/>
          </a:p>
        </p:txBody>
      </p:sp>
      <p:sp>
        <p:nvSpPr>
          <p:cNvPr id="474" name="Google Shape;474;p51"/>
          <p:cNvSpPr txBox="1">
            <a:spLocks noGrp="1"/>
          </p:cNvSpPr>
          <p:nvPr>
            <p:ph type="title" idx="2"/>
          </p:nvPr>
        </p:nvSpPr>
        <p:spPr>
          <a:xfrm>
            <a:off x="2825694" y="2704673"/>
            <a:ext cx="3492600" cy="768900"/>
          </a:xfrm>
          <a:prstGeom prst="rect">
            <a:avLst/>
          </a:prstGeom>
          <a:solidFill>
            <a:schemeClr val="accent2"/>
          </a:solid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lt1"/>
              </a:buClr>
              <a:buSzPts val="6000"/>
              <a:buNone/>
              <a:defRPr sz="4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475" name="Google Shape;475;p51"/>
          <p:cNvSpPr txBox="1">
            <a:spLocks noGrp="1"/>
          </p:cNvSpPr>
          <p:nvPr>
            <p:ph type="subTitle" idx="3"/>
          </p:nvPr>
        </p:nvSpPr>
        <p:spPr>
          <a:xfrm>
            <a:off x="2825694" y="3502291"/>
            <a:ext cx="3492600" cy="39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None/>
              <a:defRPr>
                <a:solidFill>
                  <a:schemeClr val="dk1"/>
                </a:solidFill>
              </a:defRPr>
            </a:lvl4pPr>
            <a:lvl5pPr lvl="4" algn="ctr">
              <a:lnSpc>
                <a:spcPct val="100000"/>
              </a:lnSpc>
              <a:spcBef>
                <a:spcPts val="0"/>
              </a:spcBef>
              <a:spcAft>
                <a:spcPts val="0"/>
              </a:spcAft>
              <a:buClr>
                <a:schemeClr val="dk1"/>
              </a:buClr>
              <a:buSzPts val="1200"/>
              <a:buNone/>
              <a:defRPr>
                <a:solidFill>
                  <a:schemeClr val="dk1"/>
                </a:solidFill>
              </a:defRPr>
            </a:lvl5pPr>
            <a:lvl6pPr lvl="5" algn="ctr">
              <a:lnSpc>
                <a:spcPct val="100000"/>
              </a:lnSpc>
              <a:spcBef>
                <a:spcPts val="0"/>
              </a:spcBef>
              <a:spcAft>
                <a:spcPts val="0"/>
              </a:spcAft>
              <a:buClr>
                <a:schemeClr val="dk1"/>
              </a:buClr>
              <a:buSzPts val="1200"/>
              <a:buNone/>
              <a:defRPr>
                <a:solidFill>
                  <a:schemeClr val="dk1"/>
                </a:solidFill>
              </a:defRPr>
            </a:lvl6pPr>
            <a:lvl7pPr lvl="6" algn="ctr">
              <a:lnSpc>
                <a:spcPct val="100000"/>
              </a:lnSpc>
              <a:spcBef>
                <a:spcPts val="0"/>
              </a:spcBef>
              <a:spcAft>
                <a:spcPts val="0"/>
              </a:spcAft>
              <a:buClr>
                <a:schemeClr val="dk1"/>
              </a:buClr>
              <a:buSzPts val="1200"/>
              <a:buNone/>
              <a:defRPr>
                <a:solidFill>
                  <a:schemeClr val="dk1"/>
                </a:solidFill>
              </a:defRPr>
            </a:lvl7pPr>
            <a:lvl8pPr lvl="7" algn="ctr">
              <a:lnSpc>
                <a:spcPct val="100000"/>
              </a:lnSpc>
              <a:spcBef>
                <a:spcPts val="0"/>
              </a:spcBef>
              <a:spcAft>
                <a:spcPts val="0"/>
              </a:spcAft>
              <a:buClr>
                <a:schemeClr val="dk1"/>
              </a:buClr>
              <a:buSzPts val="1200"/>
              <a:buNone/>
              <a:defRPr>
                <a:solidFill>
                  <a:schemeClr val="dk1"/>
                </a:solidFill>
              </a:defRPr>
            </a:lvl8pPr>
            <a:lvl9pPr lvl="8" algn="ctr">
              <a:lnSpc>
                <a:spcPct val="100000"/>
              </a:lnSpc>
              <a:spcBef>
                <a:spcPts val="0"/>
              </a:spcBef>
              <a:spcAft>
                <a:spcPts val="0"/>
              </a:spcAft>
              <a:buClr>
                <a:schemeClr val="dk1"/>
              </a:buClr>
              <a:buSzPts val="1200"/>
              <a:buNone/>
              <a:defRPr>
                <a:solidFill>
                  <a:schemeClr val="dk1"/>
                </a:solidFill>
              </a:defRPr>
            </a:lvl9pPr>
          </a:lstStyle>
          <a:p>
            <a:endParaRPr/>
          </a:p>
        </p:txBody>
      </p:sp>
      <p:sp>
        <p:nvSpPr>
          <p:cNvPr id="476" name="Google Shape;476;p51"/>
          <p:cNvSpPr txBox="1">
            <a:spLocks noGrp="1"/>
          </p:cNvSpPr>
          <p:nvPr>
            <p:ph type="title" idx="4"/>
          </p:nvPr>
        </p:nvSpPr>
        <p:spPr>
          <a:xfrm>
            <a:off x="4853013" y="1248209"/>
            <a:ext cx="3492600" cy="768900"/>
          </a:xfrm>
          <a:prstGeom prst="rect">
            <a:avLst/>
          </a:prstGeom>
          <a:solidFill>
            <a:schemeClr val="accent2"/>
          </a:solid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lt1"/>
              </a:buClr>
              <a:buSzPts val="6000"/>
              <a:buNone/>
              <a:defRPr sz="4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477" name="Google Shape;477;p51"/>
          <p:cNvSpPr txBox="1">
            <a:spLocks noGrp="1"/>
          </p:cNvSpPr>
          <p:nvPr>
            <p:ph type="subTitle" idx="5"/>
          </p:nvPr>
        </p:nvSpPr>
        <p:spPr>
          <a:xfrm>
            <a:off x="4853013" y="2045538"/>
            <a:ext cx="3492600" cy="39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None/>
              <a:defRPr>
                <a:solidFill>
                  <a:schemeClr val="dk1"/>
                </a:solidFill>
              </a:defRPr>
            </a:lvl4pPr>
            <a:lvl5pPr lvl="4" algn="ctr">
              <a:lnSpc>
                <a:spcPct val="100000"/>
              </a:lnSpc>
              <a:spcBef>
                <a:spcPts val="0"/>
              </a:spcBef>
              <a:spcAft>
                <a:spcPts val="0"/>
              </a:spcAft>
              <a:buClr>
                <a:schemeClr val="dk1"/>
              </a:buClr>
              <a:buSzPts val="1200"/>
              <a:buNone/>
              <a:defRPr>
                <a:solidFill>
                  <a:schemeClr val="dk1"/>
                </a:solidFill>
              </a:defRPr>
            </a:lvl5pPr>
            <a:lvl6pPr lvl="5" algn="ctr">
              <a:lnSpc>
                <a:spcPct val="100000"/>
              </a:lnSpc>
              <a:spcBef>
                <a:spcPts val="0"/>
              </a:spcBef>
              <a:spcAft>
                <a:spcPts val="0"/>
              </a:spcAft>
              <a:buClr>
                <a:schemeClr val="dk1"/>
              </a:buClr>
              <a:buSzPts val="1200"/>
              <a:buNone/>
              <a:defRPr>
                <a:solidFill>
                  <a:schemeClr val="dk1"/>
                </a:solidFill>
              </a:defRPr>
            </a:lvl6pPr>
            <a:lvl7pPr lvl="6" algn="ctr">
              <a:lnSpc>
                <a:spcPct val="100000"/>
              </a:lnSpc>
              <a:spcBef>
                <a:spcPts val="0"/>
              </a:spcBef>
              <a:spcAft>
                <a:spcPts val="0"/>
              </a:spcAft>
              <a:buClr>
                <a:schemeClr val="dk1"/>
              </a:buClr>
              <a:buSzPts val="1200"/>
              <a:buNone/>
              <a:defRPr>
                <a:solidFill>
                  <a:schemeClr val="dk1"/>
                </a:solidFill>
              </a:defRPr>
            </a:lvl7pPr>
            <a:lvl8pPr lvl="7" algn="ctr">
              <a:lnSpc>
                <a:spcPct val="100000"/>
              </a:lnSpc>
              <a:spcBef>
                <a:spcPts val="0"/>
              </a:spcBef>
              <a:spcAft>
                <a:spcPts val="0"/>
              </a:spcAft>
              <a:buClr>
                <a:schemeClr val="dk1"/>
              </a:buClr>
              <a:buSzPts val="1200"/>
              <a:buNone/>
              <a:defRPr>
                <a:solidFill>
                  <a:schemeClr val="dk1"/>
                </a:solidFill>
              </a:defRPr>
            </a:lvl8pPr>
            <a:lvl9pPr lvl="8" algn="ctr">
              <a:lnSpc>
                <a:spcPct val="100000"/>
              </a:lnSpc>
              <a:spcBef>
                <a:spcPts val="0"/>
              </a:spcBef>
              <a:spcAft>
                <a:spcPts val="0"/>
              </a:spcAft>
              <a:buClr>
                <a:schemeClr val="dk1"/>
              </a:buClr>
              <a:buSzPts val="1200"/>
              <a:buNone/>
              <a:defRPr>
                <a:solidFill>
                  <a:schemeClr val="dk1"/>
                </a:solidFill>
              </a:defRPr>
            </a:lvl9pPr>
          </a:lstStyle>
          <a:p>
            <a:endParaRPr/>
          </a:p>
        </p:txBody>
      </p:sp>
      <p:grpSp>
        <p:nvGrpSpPr>
          <p:cNvPr id="478" name="Google Shape;478;p51"/>
          <p:cNvGrpSpPr/>
          <p:nvPr/>
        </p:nvGrpSpPr>
        <p:grpSpPr>
          <a:xfrm>
            <a:off x="-474750" y="241000"/>
            <a:ext cx="9618625" cy="4902600"/>
            <a:chOff x="-474750" y="241000"/>
            <a:chExt cx="9618625" cy="4902600"/>
          </a:xfrm>
        </p:grpSpPr>
        <p:sp>
          <p:nvSpPr>
            <p:cNvPr id="479" name="Google Shape;479;p51"/>
            <p:cNvSpPr/>
            <p:nvPr/>
          </p:nvSpPr>
          <p:spPr>
            <a:xfrm>
              <a:off x="0" y="4906225"/>
              <a:ext cx="2158500" cy="2373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0" name="Google Shape;480;p51"/>
            <p:cNvGrpSpPr/>
            <p:nvPr/>
          </p:nvGrpSpPr>
          <p:grpSpPr>
            <a:xfrm>
              <a:off x="8612175" y="241000"/>
              <a:ext cx="238800" cy="1170800"/>
              <a:chOff x="474550" y="1146150"/>
              <a:chExt cx="238800" cy="1170800"/>
            </a:xfrm>
          </p:grpSpPr>
          <p:sp>
            <p:nvSpPr>
              <p:cNvPr id="481" name="Google Shape;481;p51"/>
              <p:cNvSpPr/>
              <p:nvPr/>
            </p:nvSpPr>
            <p:spPr>
              <a:xfrm rot="10800000">
                <a:off x="474550" y="1467617"/>
                <a:ext cx="238800" cy="206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51"/>
              <p:cNvSpPr/>
              <p:nvPr/>
            </p:nvSpPr>
            <p:spPr>
              <a:xfrm rot="10800000">
                <a:off x="474550" y="1789083"/>
                <a:ext cx="238800" cy="206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51"/>
              <p:cNvSpPr/>
              <p:nvPr/>
            </p:nvSpPr>
            <p:spPr>
              <a:xfrm rot="10800000">
                <a:off x="474550" y="2110550"/>
                <a:ext cx="238800" cy="206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51"/>
              <p:cNvSpPr/>
              <p:nvPr/>
            </p:nvSpPr>
            <p:spPr>
              <a:xfrm rot="10800000">
                <a:off x="474550" y="1146150"/>
                <a:ext cx="238800" cy="206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485" name="Google Shape;485;p51"/>
            <p:cNvCxnSpPr/>
            <p:nvPr/>
          </p:nvCxnSpPr>
          <p:spPr>
            <a:xfrm>
              <a:off x="0" y="378750"/>
              <a:ext cx="3074400" cy="0"/>
            </a:xfrm>
            <a:prstGeom prst="straightConnector1">
              <a:avLst/>
            </a:prstGeom>
            <a:noFill/>
            <a:ln w="9525" cap="flat" cmpd="sng">
              <a:solidFill>
                <a:schemeClr val="dk1"/>
              </a:solidFill>
              <a:prstDash val="solid"/>
              <a:round/>
              <a:headEnd type="none" w="sm" len="sm"/>
              <a:tailEnd type="none" w="sm" len="sm"/>
            </a:ln>
          </p:spPr>
        </p:cxnSp>
        <p:grpSp>
          <p:nvGrpSpPr>
            <p:cNvPr id="486" name="Google Shape;486;p51"/>
            <p:cNvGrpSpPr/>
            <p:nvPr/>
          </p:nvGrpSpPr>
          <p:grpSpPr>
            <a:xfrm rot="10800000">
              <a:off x="8430775" y="4430500"/>
              <a:ext cx="713100" cy="713100"/>
              <a:chOff x="0" y="0"/>
              <a:chExt cx="713100" cy="713100"/>
            </a:xfrm>
          </p:grpSpPr>
          <p:sp>
            <p:nvSpPr>
              <p:cNvPr id="487" name="Google Shape;487;p51"/>
              <p:cNvSpPr/>
              <p:nvPr/>
            </p:nvSpPr>
            <p:spPr>
              <a:xfrm>
                <a:off x="0" y="0"/>
                <a:ext cx="461700" cy="461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51"/>
              <p:cNvSpPr/>
              <p:nvPr/>
            </p:nvSpPr>
            <p:spPr>
              <a:xfrm>
                <a:off x="461700" y="461700"/>
                <a:ext cx="251400" cy="2514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9" name="Google Shape;489;p51"/>
            <p:cNvSpPr/>
            <p:nvPr/>
          </p:nvSpPr>
          <p:spPr>
            <a:xfrm>
              <a:off x="-474750" y="3721825"/>
              <a:ext cx="949200" cy="949200"/>
            </a:xfrm>
            <a:prstGeom prst="ellipse">
              <a:avLst/>
            </a:pr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90"/>
        <p:cNvGrpSpPr/>
        <p:nvPr/>
      </p:nvGrpSpPr>
      <p:grpSpPr>
        <a:xfrm>
          <a:off x="0" y="0"/>
          <a:ext cx="0" cy="0"/>
          <a:chOff x="0" y="0"/>
          <a:chExt cx="0" cy="0"/>
        </a:xfrm>
      </p:grpSpPr>
      <p:sp>
        <p:nvSpPr>
          <p:cNvPr id="491" name="Google Shape;491;p50"/>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92" name="Google Shape;492;p50"/>
          <p:cNvSpPr txBox="1">
            <a:spLocks noGrp="1"/>
          </p:cNvSpPr>
          <p:nvPr>
            <p:ph type="title" idx="2"/>
          </p:nvPr>
        </p:nvSpPr>
        <p:spPr>
          <a:xfrm>
            <a:off x="893513" y="1478139"/>
            <a:ext cx="654600" cy="5727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93" name="Google Shape;493;p50"/>
          <p:cNvSpPr txBox="1">
            <a:spLocks noGrp="1"/>
          </p:cNvSpPr>
          <p:nvPr>
            <p:ph type="title" idx="3"/>
          </p:nvPr>
        </p:nvSpPr>
        <p:spPr>
          <a:xfrm>
            <a:off x="4677788" y="1478139"/>
            <a:ext cx="658500" cy="5727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94" name="Google Shape;494;p50"/>
          <p:cNvSpPr txBox="1">
            <a:spLocks noGrp="1"/>
          </p:cNvSpPr>
          <p:nvPr>
            <p:ph type="title" idx="4"/>
          </p:nvPr>
        </p:nvSpPr>
        <p:spPr>
          <a:xfrm>
            <a:off x="893513" y="2488120"/>
            <a:ext cx="654600" cy="5727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95" name="Google Shape;495;p50"/>
          <p:cNvSpPr txBox="1">
            <a:spLocks noGrp="1"/>
          </p:cNvSpPr>
          <p:nvPr>
            <p:ph type="title" idx="5"/>
          </p:nvPr>
        </p:nvSpPr>
        <p:spPr>
          <a:xfrm>
            <a:off x="4677788" y="2488120"/>
            <a:ext cx="658500" cy="5727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96" name="Google Shape;496;p50"/>
          <p:cNvSpPr txBox="1">
            <a:spLocks noGrp="1"/>
          </p:cNvSpPr>
          <p:nvPr>
            <p:ph type="title" idx="6"/>
          </p:nvPr>
        </p:nvSpPr>
        <p:spPr>
          <a:xfrm>
            <a:off x="893513" y="3498101"/>
            <a:ext cx="654600" cy="5727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97" name="Google Shape;497;p50"/>
          <p:cNvSpPr txBox="1">
            <a:spLocks noGrp="1"/>
          </p:cNvSpPr>
          <p:nvPr>
            <p:ph type="title" idx="7"/>
          </p:nvPr>
        </p:nvSpPr>
        <p:spPr>
          <a:xfrm>
            <a:off x="4677788" y="3498101"/>
            <a:ext cx="658500" cy="572700"/>
          </a:xfrm>
          <a:prstGeom prst="rect">
            <a:avLst/>
          </a:prstGeom>
          <a:solidFill>
            <a:schemeClr val="accen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98" name="Google Shape;498;p50"/>
          <p:cNvSpPr txBox="1">
            <a:spLocks noGrp="1"/>
          </p:cNvSpPr>
          <p:nvPr>
            <p:ph type="subTitle" idx="1"/>
          </p:nvPr>
        </p:nvSpPr>
        <p:spPr>
          <a:xfrm>
            <a:off x="1624586" y="1522239"/>
            <a:ext cx="2837400" cy="48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499" name="Google Shape;499;p50"/>
          <p:cNvSpPr txBox="1">
            <a:spLocks noGrp="1"/>
          </p:cNvSpPr>
          <p:nvPr>
            <p:ph type="subTitle" idx="8"/>
          </p:nvPr>
        </p:nvSpPr>
        <p:spPr>
          <a:xfrm>
            <a:off x="1624313" y="2531920"/>
            <a:ext cx="2838000" cy="485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500" name="Google Shape;500;p50"/>
          <p:cNvSpPr txBox="1">
            <a:spLocks noGrp="1"/>
          </p:cNvSpPr>
          <p:nvPr>
            <p:ph type="subTitle" idx="9"/>
          </p:nvPr>
        </p:nvSpPr>
        <p:spPr>
          <a:xfrm>
            <a:off x="1624586" y="3542201"/>
            <a:ext cx="2837400" cy="48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501" name="Google Shape;501;p50"/>
          <p:cNvSpPr txBox="1">
            <a:spLocks noGrp="1"/>
          </p:cNvSpPr>
          <p:nvPr>
            <p:ph type="subTitle" idx="13"/>
          </p:nvPr>
        </p:nvSpPr>
        <p:spPr>
          <a:xfrm>
            <a:off x="5412487" y="1522239"/>
            <a:ext cx="2838000" cy="48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502" name="Google Shape;502;p50"/>
          <p:cNvSpPr txBox="1">
            <a:spLocks noGrp="1"/>
          </p:cNvSpPr>
          <p:nvPr>
            <p:ph type="subTitle" idx="14"/>
          </p:nvPr>
        </p:nvSpPr>
        <p:spPr>
          <a:xfrm>
            <a:off x="5412487" y="2532220"/>
            <a:ext cx="2838000" cy="48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503" name="Google Shape;503;p50"/>
          <p:cNvSpPr txBox="1">
            <a:spLocks noGrp="1"/>
          </p:cNvSpPr>
          <p:nvPr>
            <p:ph type="subTitle" idx="15"/>
          </p:nvPr>
        </p:nvSpPr>
        <p:spPr>
          <a:xfrm>
            <a:off x="5412487" y="3542201"/>
            <a:ext cx="2838000" cy="48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l">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grpSp>
        <p:nvGrpSpPr>
          <p:cNvPr id="504" name="Google Shape;504;p50"/>
          <p:cNvGrpSpPr/>
          <p:nvPr/>
        </p:nvGrpSpPr>
        <p:grpSpPr>
          <a:xfrm>
            <a:off x="-1805925" y="-558750"/>
            <a:ext cx="11139975" cy="5522230"/>
            <a:chOff x="-1805925" y="-558750"/>
            <a:chExt cx="11139975" cy="5522230"/>
          </a:xfrm>
        </p:grpSpPr>
        <p:grpSp>
          <p:nvGrpSpPr>
            <p:cNvPr id="505" name="Google Shape;505;p50"/>
            <p:cNvGrpSpPr/>
            <p:nvPr/>
          </p:nvGrpSpPr>
          <p:grpSpPr>
            <a:xfrm>
              <a:off x="-1805925" y="-264700"/>
              <a:ext cx="2411100" cy="1742850"/>
              <a:chOff x="-1737025" y="-43750"/>
              <a:chExt cx="2411100" cy="1742850"/>
            </a:xfrm>
          </p:grpSpPr>
          <p:sp>
            <p:nvSpPr>
              <p:cNvPr id="506" name="Google Shape;506;p50"/>
              <p:cNvSpPr/>
              <p:nvPr/>
            </p:nvSpPr>
            <p:spPr>
              <a:xfrm>
                <a:off x="-1737025" y="933800"/>
                <a:ext cx="2411100" cy="76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50"/>
              <p:cNvSpPr/>
              <p:nvPr/>
            </p:nvSpPr>
            <p:spPr>
              <a:xfrm>
                <a:off x="-1737025" y="445025"/>
                <a:ext cx="2411100" cy="76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50"/>
              <p:cNvSpPr/>
              <p:nvPr/>
            </p:nvSpPr>
            <p:spPr>
              <a:xfrm>
                <a:off x="-1737025" y="-43750"/>
                <a:ext cx="2411100" cy="76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9" name="Google Shape;509;p50"/>
            <p:cNvGrpSpPr/>
            <p:nvPr/>
          </p:nvGrpSpPr>
          <p:grpSpPr>
            <a:xfrm>
              <a:off x="8599350" y="-558750"/>
              <a:ext cx="734700" cy="3089450"/>
              <a:chOff x="8599350" y="-558750"/>
              <a:chExt cx="734700" cy="3089450"/>
            </a:xfrm>
          </p:grpSpPr>
          <p:cxnSp>
            <p:nvCxnSpPr>
              <p:cNvPr id="510" name="Google Shape;510;p50"/>
              <p:cNvCxnSpPr/>
              <p:nvPr/>
            </p:nvCxnSpPr>
            <p:spPr>
              <a:xfrm rot="5400000">
                <a:off x="8599350" y="-5587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11" name="Google Shape;511;p50"/>
              <p:cNvCxnSpPr/>
              <p:nvPr/>
            </p:nvCxnSpPr>
            <p:spPr>
              <a:xfrm rot="5400000">
                <a:off x="8599350" y="-2647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12" name="Google Shape;512;p50"/>
              <p:cNvCxnSpPr/>
              <p:nvPr/>
            </p:nvCxnSpPr>
            <p:spPr>
              <a:xfrm rot="5400000">
                <a:off x="8599350" y="293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13" name="Google Shape;513;p50"/>
              <p:cNvCxnSpPr/>
              <p:nvPr/>
            </p:nvCxnSpPr>
            <p:spPr>
              <a:xfrm rot="5400000">
                <a:off x="8599350" y="3234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14" name="Google Shape;514;p50"/>
              <p:cNvCxnSpPr/>
              <p:nvPr/>
            </p:nvCxnSpPr>
            <p:spPr>
              <a:xfrm rot="5400000">
                <a:off x="8599350" y="6174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15" name="Google Shape;515;p50"/>
              <p:cNvCxnSpPr/>
              <p:nvPr/>
            </p:nvCxnSpPr>
            <p:spPr>
              <a:xfrm rot="5400000">
                <a:off x="8599350" y="9115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16" name="Google Shape;516;p50"/>
              <p:cNvCxnSpPr/>
              <p:nvPr/>
            </p:nvCxnSpPr>
            <p:spPr>
              <a:xfrm rot="5400000">
                <a:off x="8599350" y="12055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17" name="Google Shape;517;p50"/>
              <p:cNvCxnSpPr/>
              <p:nvPr/>
            </p:nvCxnSpPr>
            <p:spPr>
              <a:xfrm rot="5400000">
                <a:off x="8599350" y="14996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18" name="Google Shape;518;p50"/>
              <p:cNvCxnSpPr/>
              <p:nvPr/>
            </p:nvCxnSpPr>
            <p:spPr>
              <a:xfrm rot="5400000">
                <a:off x="8599350" y="17936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19" name="Google Shape;519;p50"/>
              <p:cNvCxnSpPr/>
              <p:nvPr/>
            </p:nvCxnSpPr>
            <p:spPr>
              <a:xfrm flipH="1">
                <a:off x="8890175" y="2095075"/>
                <a:ext cx="435600" cy="435600"/>
              </a:xfrm>
              <a:prstGeom prst="straightConnector1">
                <a:avLst/>
              </a:prstGeom>
              <a:noFill/>
              <a:ln w="9525" cap="flat" cmpd="sng">
                <a:solidFill>
                  <a:schemeClr val="dk1"/>
                </a:solidFill>
                <a:prstDash val="solid"/>
                <a:round/>
                <a:headEnd type="none" w="sm" len="sm"/>
                <a:tailEnd type="none" w="sm" len="sm"/>
              </a:ln>
            </p:spPr>
          </p:cxnSp>
          <p:cxnSp>
            <p:nvCxnSpPr>
              <p:cNvPr id="520" name="Google Shape;520;p50"/>
              <p:cNvCxnSpPr/>
              <p:nvPr/>
            </p:nvCxnSpPr>
            <p:spPr>
              <a:xfrm flipH="1">
                <a:off x="9184975" y="2391800"/>
                <a:ext cx="138900" cy="138900"/>
              </a:xfrm>
              <a:prstGeom prst="straightConnector1">
                <a:avLst/>
              </a:prstGeom>
              <a:noFill/>
              <a:ln w="9525" cap="flat" cmpd="sng">
                <a:solidFill>
                  <a:schemeClr val="dk1"/>
                </a:solidFill>
                <a:prstDash val="solid"/>
                <a:round/>
                <a:headEnd type="none" w="sm" len="sm"/>
                <a:tailEnd type="none" w="sm" len="sm"/>
              </a:ln>
            </p:spPr>
          </p:cxnSp>
        </p:grpSp>
        <p:grpSp>
          <p:nvGrpSpPr>
            <p:cNvPr id="521" name="Google Shape;521;p50"/>
            <p:cNvGrpSpPr/>
            <p:nvPr/>
          </p:nvGrpSpPr>
          <p:grpSpPr>
            <a:xfrm>
              <a:off x="3623022" y="4718825"/>
              <a:ext cx="1897955" cy="244655"/>
              <a:chOff x="3623022" y="4718825"/>
              <a:chExt cx="1897955" cy="244655"/>
            </a:xfrm>
          </p:grpSpPr>
          <p:grpSp>
            <p:nvGrpSpPr>
              <p:cNvPr id="522" name="Google Shape;522;p50"/>
              <p:cNvGrpSpPr/>
              <p:nvPr/>
            </p:nvGrpSpPr>
            <p:grpSpPr>
              <a:xfrm>
                <a:off x="3623022" y="4718825"/>
                <a:ext cx="244655" cy="244655"/>
                <a:chOff x="3191725" y="206650"/>
                <a:chExt cx="734700" cy="734700"/>
              </a:xfrm>
            </p:grpSpPr>
            <p:cxnSp>
              <p:nvCxnSpPr>
                <p:cNvPr id="523" name="Google Shape;523;p50"/>
                <p:cNvCxnSpPr/>
                <p:nvPr/>
              </p:nvCxnSpPr>
              <p:spPr>
                <a:xfrm>
                  <a:off x="3191725" y="206650"/>
                  <a:ext cx="734700" cy="734700"/>
                </a:xfrm>
                <a:prstGeom prst="straightConnector1">
                  <a:avLst/>
                </a:prstGeom>
                <a:noFill/>
                <a:ln w="76200" cap="rnd" cmpd="sng">
                  <a:solidFill>
                    <a:schemeClr val="dk1"/>
                  </a:solidFill>
                  <a:prstDash val="solid"/>
                  <a:round/>
                  <a:headEnd type="none" w="sm" len="sm"/>
                  <a:tailEnd type="none" w="sm" len="sm"/>
                </a:ln>
              </p:spPr>
            </p:cxnSp>
            <p:cxnSp>
              <p:nvCxnSpPr>
                <p:cNvPr id="524" name="Google Shape;524;p50"/>
                <p:cNvCxnSpPr/>
                <p:nvPr/>
              </p:nvCxnSpPr>
              <p:spPr>
                <a:xfrm rot="5400000">
                  <a:off x="3191725" y="206650"/>
                  <a:ext cx="734700" cy="734700"/>
                </a:xfrm>
                <a:prstGeom prst="straightConnector1">
                  <a:avLst/>
                </a:prstGeom>
                <a:noFill/>
                <a:ln w="76200" cap="rnd" cmpd="sng">
                  <a:solidFill>
                    <a:schemeClr val="dk1"/>
                  </a:solidFill>
                  <a:prstDash val="solid"/>
                  <a:round/>
                  <a:headEnd type="none" w="sm" len="sm"/>
                  <a:tailEnd type="none" w="sm" len="sm"/>
                </a:ln>
              </p:spPr>
            </p:cxnSp>
          </p:grpSp>
          <p:grpSp>
            <p:nvGrpSpPr>
              <p:cNvPr id="525" name="Google Shape;525;p50"/>
              <p:cNvGrpSpPr/>
              <p:nvPr/>
            </p:nvGrpSpPr>
            <p:grpSpPr>
              <a:xfrm>
                <a:off x="4174122" y="4718825"/>
                <a:ext cx="244655" cy="244655"/>
                <a:chOff x="3191725" y="206650"/>
                <a:chExt cx="734700" cy="734700"/>
              </a:xfrm>
            </p:grpSpPr>
            <p:cxnSp>
              <p:nvCxnSpPr>
                <p:cNvPr id="526" name="Google Shape;526;p50"/>
                <p:cNvCxnSpPr/>
                <p:nvPr/>
              </p:nvCxnSpPr>
              <p:spPr>
                <a:xfrm>
                  <a:off x="3191725" y="206650"/>
                  <a:ext cx="734700" cy="734700"/>
                </a:xfrm>
                <a:prstGeom prst="straightConnector1">
                  <a:avLst/>
                </a:prstGeom>
                <a:noFill/>
                <a:ln w="76200" cap="rnd" cmpd="sng">
                  <a:solidFill>
                    <a:schemeClr val="accent1"/>
                  </a:solidFill>
                  <a:prstDash val="solid"/>
                  <a:round/>
                  <a:headEnd type="none" w="sm" len="sm"/>
                  <a:tailEnd type="none" w="sm" len="sm"/>
                </a:ln>
              </p:spPr>
            </p:cxnSp>
            <p:cxnSp>
              <p:nvCxnSpPr>
                <p:cNvPr id="527" name="Google Shape;527;p50"/>
                <p:cNvCxnSpPr/>
                <p:nvPr/>
              </p:nvCxnSpPr>
              <p:spPr>
                <a:xfrm rot="5400000">
                  <a:off x="3191725" y="206650"/>
                  <a:ext cx="734700" cy="734700"/>
                </a:xfrm>
                <a:prstGeom prst="straightConnector1">
                  <a:avLst/>
                </a:prstGeom>
                <a:noFill/>
                <a:ln w="76200" cap="rnd" cmpd="sng">
                  <a:solidFill>
                    <a:schemeClr val="accent1"/>
                  </a:solidFill>
                  <a:prstDash val="solid"/>
                  <a:round/>
                  <a:headEnd type="none" w="sm" len="sm"/>
                  <a:tailEnd type="none" w="sm" len="sm"/>
                </a:ln>
              </p:spPr>
            </p:cxnSp>
          </p:grpSp>
          <p:grpSp>
            <p:nvGrpSpPr>
              <p:cNvPr id="528" name="Google Shape;528;p50"/>
              <p:cNvGrpSpPr/>
              <p:nvPr/>
            </p:nvGrpSpPr>
            <p:grpSpPr>
              <a:xfrm>
                <a:off x="4725222" y="4718825"/>
                <a:ext cx="244655" cy="244655"/>
                <a:chOff x="3191725" y="206650"/>
                <a:chExt cx="734700" cy="734700"/>
              </a:xfrm>
            </p:grpSpPr>
            <p:cxnSp>
              <p:nvCxnSpPr>
                <p:cNvPr id="529" name="Google Shape;529;p50"/>
                <p:cNvCxnSpPr/>
                <p:nvPr/>
              </p:nvCxnSpPr>
              <p:spPr>
                <a:xfrm>
                  <a:off x="3191725" y="206650"/>
                  <a:ext cx="734700" cy="734700"/>
                </a:xfrm>
                <a:prstGeom prst="straightConnector1">
                  <a:avLst/>
                </a:prstGeom>
                <a:noFill/>
                <a:ln w="76200" cap="rnd" cmpd="sng">
                  <a:solidFill>
                    <a:schemeClr val="dk1"/>
                  </a:solidFill>
                  <a:prstDash val="solid"/>
                  <a:round/>
                  <a:headEnd type="none" w="sm" len="sm"/>
                  <a:tailEnd type="none" w="sm" len="sm"/>
                </a:ln>
              </p:spPr>
            </p:cxnSp>
            <p:cxnSp>
              <p:nvCxnSpPr>
                <p:cNvPr id="530" name="Google Shape;530;p50"/>
                <p:cNvCxnSpPr/>
                <p:nvPr/>
              </p:nvCxnSpPr>
              <p:spPr>
                <a:xfrm rot="5400000">
                  <a:off x="3191725" y="206650"/>
                  <a:ext cx="734700" cy="734700"/>
                </a:xfrm>
                <a:prstGeom prst="straightConnector1">
                  <a:avLst/>
                </a:prstGeom>
                <a:noFill/>
                <a:ln w="76200" cap="rnd" cmpd="sng">
                  <a:solidFill>
                    <a:schemeClr val="dk1"/>
                  </a:solidFill>
                  <a:prstDash val="solid"/>
                  <a:round/>
                  <a:headEnd type="none" w="sm" len="sm"/>
                  <a:tailEnd type="none" w="sm" len="sm"/>
                </a:ln>
              </p:spPr>
            </p:cxnSp>
          </p:grpSp>
          <p:grpSp>
            <p:nvGrpSpPr>
              <p:cNvPr id="531" name="Google Shape;531;p50"/>
              <p:cNvGrpSpPr/>
              <p:nvPr/>
            </p:nvGrpSpPr>
            <p:grpSpPr>
              <a:xfrm>
                <a:off x="5276322" y="4718825"/>
                <a:ext cx="244655" cy="244655"/>
                <a:chOff x="3191725" y="206650"/>
                <a:chExt cx="734700" cy="734700"/>
              </a:xfrm>
            </p:grpSpPr>
            <p:cxnSp>
              <p:nvCxnSpPr>
                <p:cNvPr id="532" name="Google Shape;532;p50"/>
                <p:cNvCxnSpPr/>
                <p:nvPr/>
              </p:nvCxnSpPr>
              <p:spPr>
                <a:xfrm>
                  <a:off x="3191725" y="206650"/>
                  <a:ext cx="734700" cy="734700"/>
                </a:xfrm>
                <a:prstGeom prst="straightConnector1">
                  <a:avLst/>
                </a:prstGeom>
                <a:noFill/>
                <a:ln w="76200" cap="rnd" cmpd="sng">
                  <a:solidFill>
                    <a:schemeClr val="accent1"/>
                  </a:solidFill>
                  <a:prstDash val="solid"/>
                  <a:round/>
                  <a:headEnd type="none" w="sm" len="sm"/>
                  <a:tailEnd type="none" w="sm" len="sm"/>
                </a:ln>
              </p:spPr>
            </p:cxnSp>
            <p:cxnSp>
              <p:nvCxnSpPr>
                <p:cNvPr id="533" name="Google Shape;533;p50"/>
                <p:cNvCxnSpPr/>
                <p:nvPr/>
              </p:nvCxnSpPr>
              <p:spPr>
                <a:xfrm rot="5400000">
                  <a:off x="3191725" y="206650"/>
                  <a:ext cx="734700" cy="734700"/>
                </a:xfrm>
                <a:prstGeom prst="straightConnector1">
                  <a:avLst/>
                </a:prstGeom>
                <a:noFill/>
                <a:ln w="76200" cap="rnd" cmpd="sng">
                  <a:solidFill>
                    <a:schemeClr val="accent1"/>
                  </a:solidFill>
                  <a:prstDash val="solid"/>
                  <a:round/>
                  <a:headEnd type="none" w="sm" len="sm"/>
                  <a:tailEnd type="none" w="sm" len="sm"/>
                </a:ln>
              </p:spPr>
            </p:cxn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34"/>
        <p:cNvGrpSpPr/>
        <p:nvPr/>
      </p:nvGrpSpPr>
      <p:grpSpPr>
        <a:xfrm>
          <a:off x="0" y="0"/>
          <a:ext cx="0" cy="0"/>
          <a:chOff x="0" y="0"/>
          <a:chExt cx="0" cy="0"/>
        </a:xfrm>
      </p:grpSpPr>
      <p:sp>
        <p:nvSpPr>
          <p:cNvPr id="535" name="Google Shape;535;p46"/>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536" name="Google Shape;536;p46"/>
          <p:cNvSpPr txBox="1">
            <a:spLocks noGrp="1"/>
          </p:cNvSpPr>
          <p:nvPr>
            <p:ph type="subTitle" idx="1"/>
          </p:nvPr>
        </p:nvSpPr>
        <p:spPr>
          <a:xfrm>
            <a:off x="4923136" y="2596776"/>
            <a:ext cx="2505600" cy="1642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37" name="Google Shape;537;p46"/>
          <p:cNvSpPr txBox="1">
            <a:spLocks noGrp="1"/>
          </p:cNvSpPr>
          <p:nvPr>
            <p:ph type="subTitle" idx="2"/>
          </p:nvPr>
        </p:nvSpPr>
        <p:spPr>
          <a:xfrm>
            <a:off x="1715269" y="2596776"/>
            <a:ext cx="2505600" cy="1642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538" name="Google Shape;538;p46"/>
          <p:cNvSpPr txBox="1">
            <a:spLocks noGrp="1"/>
          </p:cNvSpPr>
          <p:nvPr>
            <p:ph type="subTitle" idx="3"/>
          </p:nvPr>
        </p:nvSpPr>
        <p:spPr>
          <a:xfrm>
            <a:off x="1715269" y="2203703"/>
            <a:ext cx="2505600" cy="486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539" name="Google Shape;539;p46"/>
          <p:cNvSpPr txBox="1">
            <a:spLocks noGrp="1"/>
          </p:cNvSpPr>
          <p:nvPr>
            <p:ph type="subTitle" idx="4"/>
          </p:nvPr>
        </p:nvSpPr>
        <p:spPr>
          <a:xfrm>
            <a:off x="4923136" y="2203703"/>
            <a:ext cx="2505600" cy="486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grpSp>
        <p:nvGrpSpPr>
          <p:cNvPr id="540" name="Google Shape;540;p46"/>
          <p:cNvGrpSpPr/>
          <p:nvPr/>
        </p:nvGrpSpPr>
        <p:grpSpPr>
          <a:xfrm>
            <a:off x="-1089300" y="-246275"/>
            <a:ext cx="10176225" cy="5535325"/>
            <a:chOff x="-1089300" y="-246275"/>
            <a:chExt cx="10176225" cy="5535325"/>
          </a:xfrm>
        </p:grpSpPr>
        <p:sp>
          <p:nvSpPr>
            <p:cNvPr id="541" name="Google Shape;541;p46"/>
            <p:cNvSpPr/>
            <p:nvPr/>
          </p:nvSpPr>
          <p:spPr>
            <a:xfrm>
              <a:off x="8492025" y="3918950"/>
              <a:ext cx="594900" cy="1370100"/>
            </a:xfrm>
            <a:prstGeom prst="round2SameRect">
              <a:avLst>
                <a:gd name="adj1" fmla="val 5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42" name="Google Shape;542;p46"/>
            <p:cNvGrpSpPr/>
            <p:nvPr/>
          </p:nvGrpSpPr>
          <p:grpSpPr>
            <a:xfrm rot="10800000" flipH="1">
              <a:off x="0" y="4430400"/>
              <a:ext cx="713100" cy="713100"/>
              <a:chOff x="0" y="0"/>
              <a:chExt cx="713100" cy="713100"/>
            </a:xfrm>
          </p:grpSpPr>
          <p:sp>
            <p:nvSpPr>
              <p:cNvPr id="543" name="Google Shape;543;p46"/>
              <p:cNvSpPr/>
              <p:nvPr/>
            </p:nvSpPr>
            <p:spPr>
              <a:xfrm>
                <a:off x="0" y="0"/>
                <a:ext cx="461700" cy="461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46"/>
              <p:cNvSpPr/>
              <p:nvPr/>
            </p:nvSpPr>
            <p:spPr>
              <a:xfrm>
                <a:off x="461700" y="461700"/>
                <a:ext cx="251400" cy="2514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5" name="Google Shape;545;p46"/>
            <p:cNvGrpSpPr/>
            <p:nvPr/>
          </p:nvGrpSpPr>
          <p:grpSpPr>
            <a:xfrm rot="-5400000">
              <a:off x="88075" y="-1423650"/>
              <a:ext cx="734700" cy="3089450"/>
              <a:chOff x="8599350" y="-558750"/>
              <a:chExt cx="734700" cy="3089450"/>
            </a:xfrm>
          </p:grpSpPr>
          <p:cxnSp>
            <p:nvCxnSpPr>
              <p:cNvPr id="546" name="Google Shape;546;p46"/>
              <p:cNvCxnSpPr/>
              <p:nvPr/>
            </p:nvCxnSpPr>
            <p:spPr>
              <a:xfrm rot="5400000">
                <a:off x="8599350" y="-5587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47" name="Google Shape;547;p46"/>
              <p:cNvCxnSpPr/>
              <p:nvPr/>
            </p:nvCxnSpPr>
            <p:spPr>
              <a:xfrm rot="5400000">
                <a:off x="8599350" y="-2647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48" name="Google Shape;548;p46"/>
              <p:cNvCxnSpPr/>
              <p:nvPr/>
            </p:nvCxnSpPr>
            <p:spPr>
              <a:xfrm rot="5400000">
                <a:off x="8599350" y="293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49" name="Google Shape;549;p46"/>
              <p:cNvCxnSpPr/>
              <p:nvPr/>
            </p:nvCxnSpPr>
            <p:spPr>
              <a:xfrm rot="5400000">
                <a:off x="8599350" y="3234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50" name="Google Shape;550;p46"/>
              <p:cNvCxnSpPr/>
              <p:nvPr/>
            </p:nvCxnSpPr>
            <p:spPr>
              <a:xfrm rot="5400000">
                <a:off x="8599350" y="6174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51" name="Google Shape;551;p46"/>
              <p:cNvCxnSpPr/>
              <p:nvPr/>
            </p:nvCxnSpPr>
            <p:spPr>
              <a:xfrm rot="5400000">
                <a:off x="8599350" y="9115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52" name="Google Shape;552;p46"/>
              <p:cNvCxnSpPr/>
              <p:nvPr/>
            </p:nvCxnSpPr>
            <p:spPr>
              <a:xfrm rot="5400000">
                <a:off x="8599350" y="12055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53" name="Google Shape;553;p46"/>
              <p:cNvCxnSpPr/>
              <p:nvPr/>
            </p:nvCxnSpPr>
            <p:spPr>
              <a:xfrm rot="5400000">
                <a:off x="8599350" y="14996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54" name="Google Shape;554;p46"/>
              <p:cNvCxnSpPr/>
              <p:nvPr/>
            </p:nvCxnSpPr>
            <p:spPr>
              <a:xfrm rot="5400000">
                <a:off x="8599350" y="17936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555" name="Google Shape;555;p46"/>
              <p:cNvCxnSpPr/>
              <p:nvPr/>
            </p:nvCxnSpPr>
            <p:spPr>
              <a:xfrm flipH="1">
                <a:off x="8890175" y="2095075"/>
                <a:ext cx="435600" cy="435600"/>
              </a:xfrm>
              <a:prstGeom prst="straightConnector1">
                <a:avLst/>
              </a:prstGeom>
              <a:noFill/>
              <a:ln w="9525" cap="flat" cmpd="sng">
                <a:solidFill>
                  <a:schemeClr val="dk1"/>
                </a:solidFill>
                <a:prstDash val="solid"/>
                <a:round/>
                <a:headEnd type="none" w="sm" len="sm"/>
                <a:tailEnd type="none" w="sm" len="sm"/>
              </a:ln>
            </p:spPr>
          </p:cxnSp>
          <p:cxnSp>
            <p:nvCxnSpPr>
              <p:cNvPr id="556" name="Google Shape;556;p46"/>
              <p:cNvCxnSpPr/>
              <p:nvPr/>
            </p:nvCxnSpPr>
            <p:spPr>
              <a:xfrm flipH="1">
                <a:off x="9184975" y="2391800"/>
                <a:ext cx="138900" cy="138900"/>
              </a:xfrm>
              <a:prstGeom prst="straightConnector1">
                <a:avLst/>
              </a:prstGeom>
              <a:noFill/>
              <a:ln w="9525" cap="flat" cmpd="sng">
                <a:solidFill>
                  <a:schemeClr val="dk1"/>
                </a:solidFill>
                <a:prstDash val="solid"/>
                <a:round/>
                <a:headEnd type="none" w="sm" len="sm"/>
                <a:tailEnd type="none" w="sm" len="sm"/>
              </a:ln>
            </p:spPr>
          </p:cxn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57"/>
        <p:cNvGrpSpPr/>
        <p:nvPr/>
      </p:nvGrpSpPr>
      <p:grpSpPr>
        <a:xfrm>
          <a:off x="0" y="0"/>
          <a:ext cx="0" cy="0"/>
          <a:chOff x="0" y="0"/>
          <a:chExt cx="0" cy="0"/>
        </a:xfrm>
      </p:grpSpPr>
      <p:sp>
        <p:nvSpPr>
          <p:cNvPr id="558" name="Google Shape;558;p47"/>
          <p:cNvSpPr txBox="1">
            <a:spLocks noGrp="1"/>
          </p:cNvSpPr>
          <p:nvPr>
            <p:ph type="title"/>
          </p:nvPr>
        </p:nvSpPr>
        <p:spPr>
          <a:xfrm>
            <a:off x="1956750" y="888738"/>
            <a:ext cx="5230500" cy="831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000"/>
              <a:buNone/>
              <a:defRPr sz="40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559" name="Google Shape;559;p47"/>
          <p:cNvSpPr txBox="1">
            <a:spLocks noGrp="1"/>
          </p:cNvSpPr>
          <p:nvPr>
            <p:ph type="subTitle" idx="1"/>
          </p:nvPr>
        </p:nvSpPr>
        <p:spPr>
          <a:xfrm>
            <a:off x="1956750" y="1686949"/>
            <a:ext cx="5230500" cy="1143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grpSp>
        <p:nvGrpSpPr>
          <p:cNvPr id="560" name="Google Shape;560;p47"/>
          <p:cNvGrpSpPr/>
          <p:nvPr/>
        </p:nvGrpSpPr>
        <p:grpSpPr>
          <a:xfrm>
            <a:off x="-211400" y="-145498"/>
            <a:ext cx="10629014" cy="5548319"/>
            <a:chOff x="-211400" y="-145498"/>
            <a:chExt cx="10629014" cy="5548319"/>
          </a:xfrm>
        </p:grpSpPr>
        <p:grpSp>
          <p:nvGrpSpPr>
            <p:cNvPr id="561" name="Google Shape;561;p47"/>
            <p:cNvGrpSpPr/>
            <p:nvPr/>
          </p:nvGrpSpPr>
          <p:grpSpPr>
            <a:xfrm>
              <a:off x="8350578" y="3392776"/>
              <a:ext cx="2067036" cy="1494145"/>
              <a:chOff x="-1737025" y="-43750"/>
              <a:chExt cx="2411100" cy="1742850"/>
            </a:xfrm>
          </p:grpSpPr>
          <p:sp>
            <p:nvSpPr>
              <p:cNvPr id="562" name="Google Shape;562;p47"/>
              <p:cNvSpPr/>
              <p:nvPr/>
            </p:nvSpPr>
            <p:spPr>
              <a:xfrm>
                <a:off x="-1737025" y="933800"/>
                <a:ext cx="2411100" cy="76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47"/>
              <p:cNvSpPr/>
              <p:nvPr/>
            </p:nvSpPr>
            <p:spPr>
              <a:xfrm>
                <a:off x="-1737025" y="445025"/>
                <a:ext cx="2411100" cy="76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47"/>
              <p:cNvSpPr/>
              <p:nvPr/>
            </p:nvSpPr>
            <p:spPr>
              <a:xfrm>
                <a:off x="-1737025" y="-43750"/>
                <a:ext cx="2411100" cy="76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5" name="Google Shape;565;p47"/>
            <p:cNvGrpSpPr/>
            <p:nvPr/>
          </p:nvGrpSpPr>
          <p:grpSpPr>
            <a:xfrm>
              <a:off x="-211400" y="-145498"/>
              <a:ext cx="2116512" cy="604752"/>
              <a:chOff x="-211400" y="-145498"/>
              <a:chExt cx="2116512" cy="604752"/>
            </a:xfrm>
          </p:grpSpPr>
          <p:sp>
            <p:nvSpPr>
              <p:cNvPr id="566" name="Google Shape;566;p47"/>
              <p:cNvSpPr/>
              <p:nvPr/>
            </p:nvSpPr>
            <p:spPr>
              <a:xfrm>
                <a:off x="-211400"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47"/>
              <p:cNvSpPr/>
              <p:nvPr/>
            </p:nvSpPr>
            <p:spPr>
              <a:xfrm>
                <a:off x="90952"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 name="Google Shape;568;p47"/>
              <p:cNvSpPr/>
              <p:nvPr/>
            </p:nvSpPr>
            <p:spPr>
              <a:xfrm>
                <a:off x="393304"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 name="Google Shape;569;p47"/>
              <p:cNvSpPr/>
              <p:nvPr/>
            </p:nvSpPr>
            <p:spPr>
              <a:xfrm>
                <a:off x="695656"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47"/>
              <p:cNvSpPr/>
              <p:nvPr/>
            </p:nvSpPr>
            <p:spPr>
              <a:xfrm>
                <a:off x="998008"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47"/>
              <p:cNvSpPr/>
              <p:nvPr/>
            </p:nvSpPr>
            <p:spPr>
              <a:xfrm>
                <a:off x="1300360"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47"/>
              <p:cNvSpPr/>
              <p:nvPr/>
            </p:nvSpPr>
            <p:spPr>
              <a:xfrm>
                <a:off x="1602712"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47"/>
              <p:cNvSpPr/>
              <p:nvPr/>
            </p:nvSpPr>
            <p:spPr>
              <a:xfrm>
                <a:off x="-211400"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47"/>
              <p:cNvSpPr/>
              <p:nvPr/>
            </p:nvSpPr>
            <p:spPr>
              <a:xfrm>
                <a:off x="90952"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47"/>
              <p:cNvSpPr/>
              <p:nvPr/>
            </p:nvSpPr>
            <p:spPr>
              <a:xfrm>
                <a:off x="393304"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47"/>
              <p:cNvSpPr/>
              <p:nvPr/>
            </p:nvSpPr>
            <p:spPr>
              <a:xfrm>
                <a:off x="695656"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47"/>
              <p:cNvSpPr/>
              <p:nvPr/>
            </p:nvSpPr>
            <p:spPr>
              <a:xfrm>
                <a:off x="998008"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47"/>
              <p:cNvSpPr/>
              <p:nvPr/>
            </p:nvSpPr>
            <p:spPr>
              <a:xfrm>
                <a:off x="1300360"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47"/>
              <p:cNvSpPr/>
              <p:nvPr/>
            </p:nvSpPr>
            <p:spPr>
              <a:xfrm>
                <a:off x="1602712"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0" name="Google Shape;580;p47"/>
            <p:cNvSpPr/>
            <p:nvPr/>
          </p:nvSpPr>
          <p:spPr>
            <a:xfrm rot="5400000">
              <a:off x="525993" y="4108621"/>
              <a:ext cx="633000" cy="1955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1" name="Google Shape;581;p47"/>
            <p:cNvGrpSpPr/>
            <p:nvPr/>
          </p:nvGrpSpPr>
          <p:grpSpPr>
            <a:xfrm rot="5400000">
              <a:off x="395144" y="3891930"/>
              <a:ext cx="742310" cy="1955388"/>
              <a:chOff x="8239923" y="76200"/>
              <a:chExt cx="742310" cy="1955388"/>
            </a:xfrm>
          </p:grpSpPr>
          <p:sp>
            <p:nvSpPr>
              <p:cNvPr id="582" name="Google Shape;582;p47"/>
              <p:cNvSpPr/>
              <p:nvPr/>
            </p:nvSpPr>
            <p:spPr>
              <a:xfrm>
                <a:off x="8239923"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47"/>
              <p:cNvSpPr/>
              <p:nvPr/>
            </p:nvSpPr>
            <p:spPr>
              <a:xfrm>
                <a:off x="8416126"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47"/>
              <p:cNvSpPr/>
              <p:nvPr/>
            </p:nvSpPr>
            <p:spPr>
              <a:xfrm>
                <a:off x="8592328"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47"/>
              <p:cNvSpPr/>
              <p:nvPr/>
            </p:nvSpPr>
            <p:spPr>
              <a:xfrm>
                <a:off x="8768531"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47"/>
              <p:cNvSpPr/>
              <p:nvPr/>
            </p:nvSpPr>
            <p:spPr>
              <a:xfrm>
                <a:off x="8944733"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47"/>
              <p:cNvSpPr/>
              <p:nvPr/>
            </p:nvSpPr>
            <p:spPr>
              <a:xfrm>
                <a:off x="8239923"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47"/>
              <p:cNvSpPr/>
              <p:nvPr/>
            </p:nvSpPr>
            <p:spPr>
              <a:xfrm>
                <a:off x="8416126"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47"/>
              <p:cNvSpPr/>
              <p:nvPr/>
            </p:nvSpPr>
            <p:spPr>
              <a:xfrm>
                <a:off x="8592328"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47"/>
              <p:cNvSpPr/>
              <p:nvPr/>
            </p:nvSpPr>
            <p:spPr>
              <a:xfrm>
                <a:off x="8768531"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47"/>
              <p:cNvSpPr/>
              <p:nvPr/>
            </p:nvSpPr>
            <p:spPr>
              <a:xfrm>
                <a:off x="8944733"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47"/>
              <p:cNvSpPr/>
              <p:nvPr/>
            </p:nvSpPr>
            <p:spPr>
              <a:xfrm>
                <a:off x="8239923"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 name="Google Shape;593;p47"/>
              <p:cNvSpPr/>
              <p:nvPr/>
            </p:nvSpPr>
            <p:spPr>
              <a:xfrm>
                <a:off x="8416126"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47"/>
              <p:cNvSpPr/>
              <p:nvPr/>
            </p:nvSpPr>
            <p:spPr>
              <a:xfrm>
                <a:off x="8592328"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47"/>
              <p:cNvSpPr/>
              <p:nvPr/>
            </p:nvSpPr>
            <p:spPr>
              <a:xfrm>
                <a:off x="8768531"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47"/>
              <p:cNvSpPr/>
              <p:nvPr/>
            </p:nvSpPr>
            <p:spPr>
              <a:xfrm>
                <a:off x="8944733"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47"/>
              <p:cNvSpPr/>
              <p:nvPr/>
            </p:nvSpPr>
            <p:spPr>
              <a:xfrm>
                <a:off x="8239923"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47"/>
              <p:cNvSpPr/>
              <p:nvPr/>
            </p:nvSpPr>
            <p:spPr>
              <a:xfrm>
                <a:off x="8416126"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47"/>
              <p:cNvSpPr/>
              <p:nvPr/>
            </p:nvSpPr>
            <p:spPr>
              <a:xfrm>
                <a:off x="8592328"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47"/>
              <p:cNvSpPr/>
              <p:nvPr/>
            </p:nvSpPr>
            <p:spPr>
              <a:xfrm>
                <a:off x="8768531"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47"/>
              <p:cNvSpPr/>
              <p:nvPr/>
            </p:nvSpPr>
            <p:spPr>
              <a:xfrm>
                <a:off x="8944733"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47"/>
              <p:cNvSpPr/>
              <p:nvPr/>
            </p:nvSpPr>
            <p:spPr>
              <a:xfrm>
                <a:off x="8239923"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47"/>
              <p:cNvSpPr/>
              <p:nvPr/>
            </p:nvSpPr>
            <p:spPr>
              <a:xfrm>
                <a:off x="8416126"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47"/>
              <p:cNvSpPr/>
              <p:nvPr/>
            </p:nvSpPr>
            <p:spPr>
              <a:xfrm>
                <a:off x="8592328"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47"/>
              <p:cNvSpPr/>
              <p:nvPr/>
            </p:nvSpPr>
            <p:spPr>
              <a:xfrm>
                <a:off x="8768531"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47"/>
              <p:cNvSpPr/>
              <p:nvPr/>
            </p:nvSpPr>
            <p:spPr>
              <a:xfrm>
                <a:off x="8944733"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47"/>
              <p:cNvSpPr/>
              <p:nvPr/>
            </p:nvSpPr>
            <p:spPr>
              <a:xfrm>
                <a:off x="8239923"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47"/>
              <p:cNvSpPr/>
              <p:nvPr/>
            </p:nvSpPr>
            <p:spPr>
              <a:xfrm>
                <a:off x="8416126"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47"/>
              <p:cNvSpPr/>
              <p:nvPr/>
            </p:nvSpPr>
            <p:spPr>
              <a:xfrm>
                <a:off x="8592328"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47"/>
              <p:cNvSpPr/>
              <p:nvPr/>
            </p:nvSpPr>
            <p:spPr>
              <a:xfrm>
                <a:off x="8768531"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47"/>
              <p:cNvSpPr/>
              <p:nvPr/>
            </p:nvSpPr>
            <p:spPr>
              <a:xfrm>
                <a:off x="8944733"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47"/>
              <p:cNvSpPr/>
              <p:nvPr/>
            </p:nvSpPr>
            <p:spPr>
              <a:xfrm>
                <a:off x="8239923"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47"/>
              <p:cNvSpPr/>
              <p:nvPr/>
            </p:nvSpPr>
            <p:spPr>
              <a:xfrm>
                <a:off x="8416126"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47"/>
              <p:cNvSpPr/>
              <p:nvPr/>
            </p:nvSpPr>
            <p:spPr>
              <a:xfrm>
                <a:off x="8592328"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47"/>
              <p:cNvSpPr/>
              <p:nvPr/>
            </p:nvSpPr>
            <p:spPr>
              <a:xfrm>
                <a:off x="8768531"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47"/>
              <p:cNvSpPr/>
              <p:nvPr/>
            </p:nvSpPr>
            <p:spPr>
              <a:xfrm>
                <a:off x="8944733"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47"/>
              <p:cNvSpPr/>
              <p:nvPr/>
            </p:nvSpPr>
            <p:spPr>
              <a:xfrm>
                <a:off x="8239923"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 name="Google Shape;618;p47"/>
              <p:cNvSpPr/>
              <p:nvPr/>
            </p:nvSpPr>
            <p:spPr>
              <a:xfrm>
                <a:off x="8416126"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47"/>
              <p:cNvSpPr/>
              <p:nvPr/>
            </p:nvSpPr>
            <p:spPr>
              <a:xfrm>
                <a:off x="8592328"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47"/>
              <p:cNvSpPr/>
              <p:nvPr/>
            </p:nvSpPr>
            <p:spPr>
              <a:xfrm>
                <a:off x="8768531"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47"/>
              <p:cNvSpPr/>
              <p:nvPr/>
            </p:nvSpPr>
            <p:spPr>
              <a:xfrm>
                <a:off x="8944733"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2" name="Google Shape;622;p47"/>
            <p:cNvGrpSpPr/>
            <p:nvPr/>
          </p:nvGrpSpPr>
          <p:grpSpPr>
            <a:xfrm>
              <a:off x="8114275" y="91838"/>
              <a:ext cx="633000" cy="1603937"/>
              <a:chOff x="160725" y="3340263"/>
              <a:chExt cx="633000" cy="1603937"/>
            </a:xfrm>
          </p:grpSpPr>
          <p:sp>
            <p:nvSpPr>
              <p:cNvPr id="623" name="Google Shape;623;p47"/>
              <p:cNvSpPr/>
              <p:nvPr/>
            </p:nvSpPr>
            <p:spPr>
              <a:xfrm>
                <a:off x="160725" y="4311200"/>
                <a:ext cx="633000" cy="633000"/>
              </a:xfrm>
              <a:prstGeom prst="pie">
                <a:avLst>
                  <a:gd name="adj1" fmla="val 0"/>
                  <a:gd name="adj2" fmla="val 10780269"/>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47"/>
              <p:cNvSpPr/>
              <p:nvPr/>
            </p:nvSpPr>
            <p:spPr>
              <a:xfrm>
                <a:off x="160725" y="3825731"/>
                <a:ext cx="633000" cy="633000"/>
              </a:xfrm>
              <a:prstGeom prst="pie">
                <a:avLst>
                  <a:gd name="adj1" fmla="val 0"/>
                  <a:gd name="adj2" fmla="val 10780269"/>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47"/>
              <p:cNvSpPr/>
              <p:nvPr/>
            </p:nvSpPr>
            <p:spPr>
              <a:xfrm>
                <a:off x="160725" y="3340263"/>
                <a:ext cx="633000" cy="633000"/>
              </a:xfrm>
              <a:prstGeom prst="pie">
                <a:avLst>
                  <a:gd name="adj1" fmla="val 0"/>
                  <a:gd name="adj2" fmla="val 10780269"/>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6" name="Google Shape;626;p47"/>
            <p:cNvGrpSpPr/>
            <p:nvPr/>
          </p:nvGrpSpPr>
          <p:grpSpPr>
            <a:xfrm>
              <a:off x="161518" y="426417"/>
              <a:ext cx="826857" cy="1638283"/>
              <a:chOff x="8618343" y="3421192"/>
              <a:chExt cx="826857" cy="1638283"/>
            </a:xfrm>
          </p:grpSpPr>
          <p:sp>
            <p:nvSpPr>
              <p:cNvPr id="627" name="Google Shape;627;p47"/>
              <p:cNvSpPr/>
              <p:nvPr/>
            </p:nvSpPr>
            <p:spPr>
              <a:xfrm>
                <a:off x="8618400" y="4232675"/>
                <a:ext cx="826800" cy="826800"/>
              </a:xfrm>
              <a:prstGeom prst="blockArc">
                <a:avLst>
                  <a:gd name="adj1" fmla="val 10800000"/>
                  <a:gd name="adj2" fmla="val 21598679"/>
                  <a:gd name="adj3" fmla="val 1853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47"/>
              <p:cNvSpPr/>
              <p:nvPr/>
            </p:nvSpPr>
            <p:spPr>
              <a:xfrm rot="10800000">
                <a:off x="8618343" y="3421192"/>
                <a:ext cx="826800" cy="826800"/>
              </a:xfrm>
              <a:prstGeom prst="blockArc">
                <a:avLst>
                  <a:gd name="adj1" fmla="val 10800000"/>
                  <a:gd name="adj2" fmla="val 21598679"/>
                  <a:gd name="adj3" fmla="val 1853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629" name="Google Shape;629;p47"/>
          <p:cNvSpPr txBox="1"/>
          <p:nvPr/>
        </p:nvSpPr>
        <p:spPr>
          <a:xfrm>
            <a:off x="1959000" y="3480969"/>
            <a:ext cx="5226000" cy="556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300"/>
              </a:spcBef>
              <a:spcAft>
                <a:spcPts val="0"/>
              </a:spcAft>
              <a:buClr>
                <a:srgbClr val="000000"/>
              </a:buClr>
              <a:buSzPts val="1200"/>
              <a:buFont typeface="Arial"/>
              <a:buNone/>
            </a:pPr>
            <a:r>
              <a:rPr lang="en" sz="1200" b="1" i="0" u="none" strike="noStrike" cap="none">
                <a:solidFill>
                  <a:schemeClr val="dk1"/>
                </a:solidFill>
                <a:latin typeface="Inter"/>
                <a:ea typeface="Inter"/>
                <a:cs typeface="Inter"/>
                <a:sym typeface="Inter"/>
              </a:rPr>
              <a:t>CREDITS:</a:t>
            </a:r>
            <a:r>
              <a:rPr lang="en" sz="1200" b="0" i="0" u="none" strike="noStrike" cap="none">
                <a:solidFill>
                  <a:schemeClr val="dk1"/>
                </a:solidFill>
                <a:latin typeface="Inter"/>
                <a:ea typeface="Inter"/>
                <a:cs typeface="Inter"/>
                <a:sym typeface="Inter"/>
              </a:rPr>
              <a:t> This presentation template was created by </a:t>
            </a:r>
            <a:r>
              <a:rPr lang="en" sz="1200" b="1" i="0" u="sng" strike="noStrike" cap="none">
                <a:solidFill>
                  <a:schemeClr val="dk1"/>
                </a:solidFill>
                <a:latin typeface="Inter"/>
                <a:ea typeface="Inter"/>
                <a:cs typeface="Inter"/>
                <a:sym typeface="Inter"/>
                <a:hlinkClick r:id="rId2">
                  <a:extLst>
                    <a:ext uri="{A12FA001-AC4F-418D-AE19-62706E023703}">
                      <ahyp:hlinkClr xmlns:ahyp="http://schemas.microsoft.com/office/drawing/2018/hyperlinkcolor" val="tx"/>
                    </a:ext>
                  </a:extLst>
                </a:hlinkClick>
              </a:rPr>
              <a:t>Slidesgo</a:t>
            </a:r>
            <a:r>
              <a:rPr lang="en" sz="1200" b="0" i="0" u="none" strike="noStrike" cap="none">
                <a:solidFill>
                  <a:schemeClr val="dk1"/>
                </a:solidFill>
                <a:latin typeface="Inter"/>
                <a:ea typeface="Inter"/>
                <a:cs typeface="Inter"/>
                <a:sym typeface="Inter"/>
              </a:rPr>
              <a:t>, and includes icons by </a:t>
            </a:r>
            <a:r>
              <a:rPr lang="en" sz="1200" b="1" i="0" u="sng" strike="noStrike" cap="none">
                <a:solidFill>
                  <a:schemeClr val="dk1"/>
                </a:solidFill>
                <a:latin typeface="Inter"/>
                <a:ea typeface="Inter"/>
                <a:cs typeface="Inter"/>
                <a:sym typeface="Inter"/>
                <a:hlinkClick r:id="rId3">
                  <a:extLst>
                    <a:ext uri="{A12FA001-AC4F-418D-AE19-62706E023703}">
                      <ahyp:hlinkClr xmlns:ahyp="http://schemas.microsoft.com/office/drawing/2018/hyperlinkcolor" val="tx"/>
                    </a:ext>
                  </a:extLst>
                </a:hlinkClick>
              </a:rPr>
              <a:t>Flaticon</a:t>
            </a:r>
            <a:r>
              <a:rPr lang="en" sz="1200" b="0" i="0" u="none" strike="noStrike" cap="none">
                <a:solidFill>
                  <a:schemeClr val="dk1"/>
                </a:solidFill>
                <a:latin typeface="Inter"/>
                <a:ea typeface="Inter"/>
                <a:cs typeface="Inter"/>
                <a:sym typeface="Inter"/>
              </a:rPr>
              <a:t>, and infographics &amp; images by </a:t>
            </a:r>
            <a:r>
              <a:rPr lang="en" sz="1200" b="1" i="0" u="sng" strike="noStrike" cap="none">
                <a:solidFill>
                  <a:schemeClr val="dk1"/>
                </a:solidFill>
                <a:latin typeface="Inter"/>
                <a:ea typeface="Inter"/>
                <a:cs typeface="Inter"/>
                <a:sym typeface="Inter"/>
                <a:hlinkClick r:id="rId4">
                  <a:extLst>
                    <a:ext uri="{A12FA001-AC4F-418D-AE19-62706E023703}">
                      <ahyp:hlinkClr xmlns:ahyp="http://schemas.microsoft.com/office/drawing/2018/hyperlinkcolor" val="tx"/>
                    </a:ext>
                  </a:extLst>
                </a:hlinkClick>
              </a:rPr>
              <a:t>Freepik</a:t>
            </a:r>
            <a:r>
              <a:rPr lang="en" sz="1200" b="0" i="0" u="sng" strike="noStrike" cap="none">
                <a:solidFill>
                  <a:schemeClr val="dk1"/>
                </a:solidFill>
                <a:latin typeface="Inter"/>
                <a:ea typeface="Inter"/>
                <a:cs typeface="Inter"/>
                <a:sym typeface="Inter"/>
              </a:rPr>
              <a:t> </a:t>
            </a:r>
            <a:endParaRPr sz="1200" b="1" i="0" u="sng" strike="noStrike" cap="none">
              <a:solidFill>
                <a:schemeClr val="dk1"/>
              </a:solidFill>
              <a:latin typeface="Inter"/>
              <a:ea typeface="Inter"/>
              <a:cs typeface="Inter"/>
              <a:sym typeface="Inte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630"/>
        <p:cNvGrpSpPr/>
        <p:nvPr/>
      </p:nvGrpSpPr>
      <p:grpSpPr>
        <a:xfrm>
          <a:off x="0" y="0"/>
          <a:ext cx="0" cy="0"/>
          <a:chOff x="0" y="0"/>
          <a:chExt cx="0" cy="0"/>
        </a:xfrm>
      </p:grpSpPr>
      <p:sp>
        <p:nvSpPr>
          <p:cNvPr id="631" name="Google Shape;631;p5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632" name="Google Shape;632;p57"/>
          <p:cNvSpPr txBox="1">
            <a:spLocks noGrp="1"/>
          </p:cNvSpPr>
          <p:nvPr>
            <p:ph type="subTitle" idx="1"/>
          </p:nvPr>
        </p:nvSpPr>
        <p:spPr>
          <a:xfrm>
            <a:off x="713225" y="1155750"/>
            <a:ext cx="7714800" cy="3448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1"/>
              </a:buClr>
              <a:buSzPts val="1200"/>
              <a:buChar char="■"/>
              <a:defRPr/>
            </a:lvl1pPr>
            <a:lvl2pPr lvl="1" algn="ctr">
              <a:lnSpc>
                <a:spcPct val="100000"/>
              </a:lnSpc>
              <a:spcBef>
                <a:spcPts val="0"/>
              </a:spcBef>
              <a:spcAft>
                <a:spcPts val="0"/>
              </a:spcAft>
              <a:buSzPts val="1200"/>
              <a:buChar char="○"/>
              <a:defRPr/>
            </a:lvl2pPr>
            <a:lvl3pPr lvl="2" algn="ctr">
              <a:lnSpc>
                <a:spcPct val="100000"/>
              </a:lnSpc>
              <a:spcBef>
                <a:spcPts val="0"/>
              </a:spcBef>
              <a:spcAft>
                <a:spcPts val="0"/>
              </a:spcAft>
              <a:buSzPts val="1200"/>
              <a:buChar char="■"/>
              <a:defRPr/>
            </a:lvl3pPr>
            <a:lvl4pPr lvl="3" algn="ctr">
              <a:lnSpc>
                <a:spcPct val="100000"/>
              </a:lnSpc>
              <a:spcBef>
                <a:spcPts val="0"/>
              </a:spcBef>
              <a:spcAft>
                <a:spcPts val="0"/>
              </a:spcAft>
              <a:buSzPts val="1200"/>
              <a:buChar char="●"/>
              <a:defRPr/>
            </a:lvl4pPr>
            <a:lvl5pPr lvl="4" algn="ctr">
              <a:lnSpc>
                <a:spcPct val="100000"/>
              </a:lnSpc>
              <a:spcBef>
                <a:spcPts val="0"/>
              </a:spcBef>
              <a:spcAft>
                <a:spcPts val="0"/>
              </a:spcAft>
              <a:buSzPts val="1200"/>
              <a:buChar char="○"/>
              <a:defRPr/>
            </a:lvl5pPr>
            <a:lvl6pPr lvl="5" algn="ctr">
              <a:lnSpc>
                <a:spcPct val="100000"/>
              </a:lnSpc>
              <a:spcBef>
                <a:spcPts val="0"/>
              </a:spcBef>
              <a:spcAft>
                <a:spcPts val="0"/>
              </a:spcAft>
              <a:buSzPts val="1200"/>
              <a:buChar char="■"/>
              <a:defRPr/>
            </a:lvl6pPr>
            <a:lvl7pPr lvl="6" algn="ctr">
              <a:lnSpc>
                <a:spcPct val="100000"/>
              </a:lnSpc>
              <a:spcBef>
                <a:spcPts val="0"/>
              </a:spcBef>
              <a:spcAft>
                <a:spcPts val="0"/>
              </a:spcAft>
              <a:buSzPts val="1200"/>
              <a:buChar char="●"/>
              <a:defRPr/>
            </a:lvl7pPr>
            <a:lvl8pPr lvl="7" algn="ctr">
              <a:lnSpc>
                <a:spcPct val="100000"/>
              </a:lnSpc>
              <a:spcBef>
                <a:spcPts val="0"/>
              </a:spcBef>
              <a:spcAft>
                <a:spcPts val="0"/>
              </a:spcAft>
              <a:buSzPts val="1200"/>
              <a:buChar char="○"/>
              <a:defRPr/>
            </a:lvl8pPr>
            <a:lvl9pPr lvl="8" algn="ctr">
              <a:lnSpc>
                <a:spcPct val="100000"/>
              </a:lnSpc>
              <a:spcBef>
                <a:spcPts val="0"/>
              </a:spcBef>
              <a:spcAft>
                <a:spcPts val="0"/>
              </a:spcAft>
              <a:buSzPts val="1200"/>
              <a:buChar char="■"/>
              <a:defRPr/>
            </a:lvl9pPr>
          </a:lstStyle>
          <a:p>
            <a:endParaRPr/>
          </a:p>
        </p:txBody>
      </p:sp>
      <p:grpSp>
        <p:nvGrpSpPr>
          <p:cNvPr id="633" name="Google Shape;633;p57"/>
          <p:cNvGrpSpPr/>
          <p:nvPr/>
        </p:nvGrpSpPr>
        <p:grpSpPr>
          <a:xfrm>
            <a:off x="-107155" y="-246275"/>
            <a:ext cx="10335380" cy="5613454"/>
            <a:chOff x="-107155" y="-246275"/>
            <a:chExt cx="10335380" cy="5613454"/>
          </a:xfrm>
        </p:grpSpPr>
        <p:grpSp>
          <p:nvGrpSpPr>
            <p:cNvPr id="634" name="Google Shape;634;p57"/>
            <p:cNvGrpSpPr/>
            <p:nvPr/>
          </p:nvGrpSpPr>
          <p:grpSpPr>
            <a:xfrm>
              <a:off x="8424003" y="4655731"/>
              <a:ext cx="346044" cy="346044"/>
              <a:chOff x="855153" y="4553306"/>
              <a:chExt cx="346044" cy="346044"/>
            </a:xfrm>
          </p:grpSpPr>
          <p:grpSp>
            <p:nvGrpSpPr>
              <p:cNvPr id="635" name="Google Shape;635;p57"/>
              <p:cNvGrpSpPr/>
              <p:nvPr/>
            </p:nvGrpSpPr>
            <p:grpSpPr>
              <a:xfrm>
                <a:off x="905847" y="4604000"/>
                <a:ext cx="244655" cy="244655"/>
                <a:chOff x="3191725" y="206650"/>
                <a:chExt cx="734700" cy="734700"/>
              </a:xfrm>
            </p:grpSpPr>
            <p:cxnSp>
              <p:nvCxnSpPr>
                <p:cNvPr id="636" name="Google Shape;636;p57"/>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637" name="Google Shape;637;p57"/>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nvGrpSpPr>
              <p:cNvPr id="638" name="Google Shape;638;p57"/>
              <p:cNvGrpSpPr/>
              <p:nvPr/>
            </p:nvGrpSpPr>
            <p:grpSpPr>
              <a:xfrm rot="2700000">
                <a:off x="905830" y="4603983"/>
                <a:ext cx="244690" cy="244690"/>
                <a:chOff x="3191725" y="206650"/>
                <a:chExt cx="734700" cy="734700"/>
              </a:xfrm>
            </p:grpSpPr>
            <p:cxnSp>
              <p:nvCxnSpPr>
                <p:cNvPr id="639" name="Google Shape;639;p57"/>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640" name="Google Shape;640;p57"/>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sp>
          <p:nvSpPr>
            <p:cNvPr id="641" name="Google Shape;641;p57"/>
            <p:cNvSpPr/>
            <p:nvPr/>
          </p:nvSpPr>
          <p:spPr>
            <a:xfrm>
              <a:off x="-107155" y="4714875"/>
              <a:ext cx="1684500" cy="428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2" name="Google Shape;642;p57"/>
            <p:cNvGrpSpPr/>
            <p:nvPr/>
          </p:nvGrpSpPr>
          <p:grpSpPr>
            <a:xfrm rot="5400000">
              <a:off x="665993" y="4018330"/>
              <a:ext cx="742310" cy="1955388"/>
              <a:chOff x="8239923" y="76200"/>
              <a:chExt cx="742310" cy="1955388"/>
            </a:xfrm>
          </p:grpSpPr>
          <p:sp>
            <p:nvSpPr>
              <p:cNvPr id="643" name="Google Shape;643;p57"/>
              <p:cNvSpPr/>
              <p:nvPr/>
            </p:nvSpPr>
            <p:spPr>
              <a:xfrm>
                <a:off x="8239923"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 name="Google Shape;644;p57"/>
              <p:cNvSpPr/>
              <p:nvPr/>
            </p:nvSpPr>
            <p:spPr>
              <a:xfrm>
                <a:off x="8416126"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 name="Google Shape;645;p57"/>
              <p:cNvSpPr/>
              <p:nvPr/>
            </p:nvSpPr>
            <p:spPr>
              <a:xfrm>
                <a:off x="8592328"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 name="Google Shape;646;p57"/>
              <p:cNvSpPr/>
              <p:nvPr/>
            </p:nvSpPr>
            <p:spPr>
              <a:xfrm>
                <a:off x="8768531"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p57"/>
              <p:cNvSpPr/>
              <p:nvPr/>
            </p:nvSpPr>
            <p:spPr>
              <a:xfrm>
                <a:off x="8944733"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57"/>
              <p:cNvSpPr/>
              <p:nvPr/>
            </p:nvSpPr>
            <p:spPr>
              <a:xfrm>
                <a:off x="8239923"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57"/>
              <p:cNvSpPr/>
              <p:nvPr/>
            </p:nvSpPr>
            <p:spPr>
              <a:xfrm>
                <a:off x="8416126"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57"/>
              <p:cNvSpPr/>
              <p:nvPr/>
            </p:nvSpPr>
            <p:spPr>
              <a:xfrm>
                <a:off x="8592328"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57"/>
              <p:cNvSpPr/>
              <p:nvPr/>
            </p:nvSpPr>
            <p:spPr>
              <a:xfrm>
                <a:off x="8768531"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57"/>
              <p:cNvSpPr/>
              <p:nvPr/>
            </p:nvSpPr>
            <p:spPr>
              <a:xfrm>
                <a:off x="8944733"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57"/>
              <p:cNvSpPr/>
              <p:nvPr/>
            </p:nvSpPr>
            <p:spPr>
              <a:xfrm>
                <a:off x="8239923"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p57"/>
              <p:cNvSpPr/>
              <p:nvPr/>
            </p:nvSpPr>
            <p:spPr>
              <a:xfrm>
                <a:off x="8416126"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57"/>
              <p:cNvSpPr/>
              <p:nvPr/>
            </p:nvSpPr>
            <p:spPr>
              <a:xfrm>
                <a:off x="8592328"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57"/>
              <p:cNvSpPr/>
              <p:nvPr/>
            </p:nvSpPr>
            <p:spPr>
              <a:xfrm>
                <a:off x="8768531"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 name="Google Shape;657;p57"/>
              <p:cNvSpPr/>
              <p:nvPr/>
            </p:nvSpPr>
            <p:spPr>
              <a:xfrm>
                <a:off x="8944733"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 name="Google Shape;658;p57"/>
              <p:cNvSpPr/>
              <p:nvPr/>
            </p:nvSpPr>
            <p:spPr>
              <a:xfrm>
                <a:off x="8239923"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57"/>
              <p:cNvSpPr/>
              <p:nvPr/>
            </p:nvSpPr>
            <p:spPr>
              <a:xfrm>
                <a:off x="8416126"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57"/>
              <p:cNvSpPr/>
              <p:nvPr/>
            </p:nvSpPr>
            <p:spPr>
              <a:xfrm>
                <a:off x="8592328"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 name="Google Shape;661;p57"/>
              <p:cNvSpPr/>
              <p:nvPr/>
            </p:nvSpPr>
            <p:spPr>
              <a:xfrm>
                <a:off x="8768531"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57"/>
              <p:cNvSpPr/>
              <p:nvPr/>
            </p:nvSpPr>
            <p:spPr>
              <a:xfrm>
                <a:off x="8944733"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57"/>
              <p:cNvSpPr/>
              <p:nvPr/>
            </p:nvSpPr>
            <p:spPr>
              <a:xfrm>
                <a:off x="8239923"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 name="Google Shape;664;p57"/>
              <p:cNvSpPr/>
              <p:nvPr/>
            </p:nvSpPr>
            <p:spPr>
              <a:xfrm>
                <a:off x="8416126"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 name="Google Shape;665;p57"/>
              <p:cNvSpPr/>
              <p:nvPr/>
            </p:nvSpPr>
            <p:spPr>
              <a:xfrm>
                <a:off x="8592328"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57"/>
              <p:cNvSpPr/>
              <p:nvPr/>
            </p:nvSpPr>
            <p:spPr>
              <a:xfrm>
                <a:off x="8768531"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57"/>
              <p:cNvSpPr/>
              <p:nvPr/>
            </p:nvSpPr>
            <p:spPr>
              <a:xfrm>
                <a:off x="8944733"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57"/>
              <p:cNvSpPr/>
              <p:nvPr/>
            </p:nvSpPr>
            <p:spPr>
              <a:xfrm>
                <a:off x="8239923"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57"/>
              <p:cNvSpPr/>
              <p:nvPr/>
            </p:nvSpPr>
            <p:spPr>
              <a:xfrm>
                <a:off x="8416126"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57"/>
              <p:cNvSpPr/>
              <p:nvPr/>
            </p:nvSpPr>
            <p:spPr>
              <a:xfrm>
                <a:off x="8592328"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57"/>
              <p:cNvSpPr/>
              <p:nvPr/>
            </p:nvSpPr>
            <p:spPr>
              <a:xfrm>
                <a:off x="8768531"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57"/>
              <p:cNvSpPr/>
              <p:nvPr/>
            </p:nvSpPr>
            <p:spPr>
              <a:xfrm>
                <a:off x="8944733"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57"/>
              <p:cNvSpPr/>
              <p:nvPr/>
            </p:nvSpPr>
            <p:spPr>
              <a:xfrm>
                <a:off x="8239923"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57"/>
              <p:cNvSpPr/>
              <p:nvPr/>
            </p:nvSpPr>
            <p:spPr>
              <a:xfrm>
                <a:off x="8416126"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57"/>
              <p:cNvSpPr/>
              <p:nvPr/>
            </p:nvSpPr>
            <p:spPr>
              <a:xfrm>
                <a:off x="8592328"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57"/>
              <p:cNvSpPr/>
              <p:nvPr/>
            </p:nvSpPr>
            <p:spPr>
              <a:xfrm>
                <a:off x="8768531"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57"/>
              <p:cNvSpPr/>
              <p:nvPr/>
            </p:nvSpPr>
            <p:spPr>
              <a:xfrm>
                <a:off x="8944733"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57"/>
              <p:cNvSpPr/>
              <p:nvPr/>
            </p:nvSpPr>
            <p:spPr>
              <a:xfrm>
                <a:off x="8239923"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57"/>
              <p:cNvSpPr/>
              <p:nvPr/>
            </p:nvSpPr>
            <p:spPr>
              <a:xfrm>
                <a:off x="8416126"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57"/>
              <p:cNvSpPr/>
              <p:nvPr/>
            </p:nvSpPr>
            <p:spPr>
              <a:xfrm>
                <a:off x="8592328"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57"/>
              <p:cNvSpPr/>
              <p:nvPr/>
            </p:nvSpPr>
            <p:spPr>
              <a:xfrm>
                <a:off x="8768531"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57"/>
              <p:cNvSpPr/>
              <p:nvPr/>
            </p:nvSpPr>
            <p:spPr>
              <a:xfrm>
                <a:off x="8944733"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3" name="Google Shape;683;p57"/>
            <p:cNvGrpSpPr/>
            <p:nvPr/>
          </p:nvGrpSpPr>
          <p:grpSpPr>
            <a:xfrm rot="5400000" flipH="1">
              <a:off x="8316150" y="-1423650"/>
              <a:ext cx="734700" cy="3089450"/>
              <a:chOff x="8599350" y="-558750"/>
              <a:chExt cx="734700" cy="3089450"/>
            </a:xfrm>
          </p:grpSpPr>
          <p:cxnSp>
            <p:nvCxnSpPr>
              <p:cNvPr id="684" name="Google Shape;684;p57"/>
              <p:cNvCxnSpPr/>
              <p:nvPr/>
            </p:nvCxnSpPr>
            <p:spPr>
              <a:xfrm rot="5400000">
                <a:off x="8599350" y="-5587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685" name="Google Shape;685;p57"/>
              <p:cNvCxnSpPr/>
              <p:nvPr/>
            </p:nvCxnSpPr>
            <p:spPr>
              <a:xfrm rot="5400000">
                <a:off x="8599350" y="-2647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686" name="Google Shape;686;p57"/>
              <p:cNvCxnSpPr/>
              <p:nvPr/>
            </p:nvCxnSpPr>
            <p:spPr>
              <a:xfrm rot="5400000">
                <a:off x="8599350" y="293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687" name="Google Shape;687;p57"/>
              <p:cNvCxnSpPr/>
              <p:nvPr/>
            </p:nvCxnSpPr>
            <p:spPr>
              <a:xfrm rot="5400000">
                <a:off x="8599350" y="3234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688" name="Google Shape;688;p57"/>
              <p:cNvCxnSpPr/>
              <p:nvPr/>
            </p:nvCxnSpPr>
            <p:spPr>
              <a:xfrm rot="5400000">
                <a:off x="8599350" y="6174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689" name="Google Shape;689;p57"/>
              <p:cNvCxnSpPr/>
              <p:nvPr/>
            </p:nvCxnSpPr>
            <p:spPr>
              <a:xfrm rot="5400000">
                <a:off x="8599350" y="9115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690" name="Google Shape;690;p57"/>
              <p:cNvCxnSpPr/>
              <p:nvPr/>
            </p:nvCxnSpPr>
            <p:spPr>
              <a:xfrm rot="5400000">
                <a:off x="8599350" y="12055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691" name="Google Shape;691;p57"/>
              <p:cNvCxnSpPr/>
              <p:nvPr/>
            </p:nvCxnSpPr>
            <p:spPr>
              <a:xfrm rot="5400000">
                <a:off x="8599350" y="14996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692" name="Google Shape;692;p57"/>
              <p:cNvCxnSpPr/>
              <p:nvPr/>
            </p:nvCxnSpPr>
            <p:spPr>
              <a:xfrm rot="5400000">
                <a:off x="8599350" y="17936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693" name="Google Shape;693;p57"/>
              <p:cNvCxnSpPr/>
              <p:nvPr/>
            </p:nvCxnSpPr>
            <p:spPr>
              <a:xfrm flipH="1">
                <a:off x="8890175" y="2095075"/>
                <a:ext cx="435600" cy="435600"/>
              </a:xfrm>
              <a:prstGeom prst="straightConnector1">
                <a:avLst/>
              </a:prstGeom>
              <a:noFill/>
              <a:ln w="9525" cap="flat" cmpd="sng">
                <a:solidFill>
                  <a:schemeClr val="dk1"/>
                </a:solidFill>
                <a:prstDash val="solid"/>
                <a:round/>
                <a:headEnd type="none" w="sm" len="sm"/>
                <a:tailEnd type="none" w="sm" len="sm"/>
              </a:ln>
            </p:spPr>
          </p:cxnSp>
          <p:cxnSp>
            <p:nvCxnSpPr>
              <p:cNvPr id="694" name="Google Shape;694;p57"/>
              <p:cNvCxnSpPr/>
              <p:nvPr/>
            </p:nvCxnSpPr>
            <p:spPr>
              <a:xfrm flipH="1">
                <a:off x="9184975" y="2391800"/>
                <a:ext cx="138900" cy="138900"/>
              </a:xfrm>
              <a:prstGeom prst="straightConnector1">
                <a:avLst/>
              </a:prstGeom>
              <a:noFill/>
              <a:ln w="9525" cap="flat" cmpd="sng">
                <a:solidFill>
                  <a:schemeClr val="dk1"/>
                </a:solidFill>
                <a:prstDash val="solid"/>
                <a:round/>
                <a:headEnd type="none" w="sm" len="sm"/>
                <a:tailEnd type="none" w="sm" len="sm"/>
              </a:ln>
            </p:spPr>
          </p:cxnSp>
        </p:grpSp>
        <p:sp>
          <p:nvSpPr>
            <p:cNvPr id="695" name="Google Shape;695;p57"/>
            <p:cNvSpPr/>
            <p:nvPr/>
          </p:nvSpPr>
          <p:spPr>
            <a:xfrm>
              <a:off x="8840400" y="698500"/>
              <a:ext cx="734700" cy="734700"/>
            </a:xfrm>
            <a:prstGeom prst="ellipse">
              <a:avLst/>
            </a:pr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6"/>
        <p:cNvGrpSpPr/>
        <p:nvPr/>
      </p:nvGrpSpPr>
      <p:grpSpPr>
        <a:xfrm>
          <a:off x="0" y="0"/>
          <a:ext cx="0" cy="0"/>
          <a:chOff x="0" y="0"/>
          <a:chExt cx="0" cy="0"/>
        </a:xfrm>
      </p:grpSpPr>
      <p:sp>
        <p:nvSpPr>
          <p:cNvPr id="697" name="Google Shape;697;p58"/>
          <p:cNvSpPr txBox="1">
            <a:spLocks noGrp="1"/>
          </p:cNvSpPr>
          <p:nvPr>
            <p:ph type="title"/>
          </p:nvPr>
        </p:nvSpPr>
        <p:spPr>
          <a:xfrm>
            <a:off x="2317950" y="1307100"/>
            <a:ext cx="4508100" cy="2529300"/>
          </a:xfrm>
          <a:prstGeom prst="rect">
            <a:avLst/>
          </a:prstGeom>
          <a:noFill/>
          <a:ln>
            <a:noFill/>
          </a:ln>
        </p:spPr>
        <p:txBody>
          <a:bodyPr spcFirstLastPara="1" wrap="square" lIns="91425" tIns="91425" rIns="91425" bIns="91425" anchor="ctr" anchorCtr="0">
            <a:noAutofit/>
          </a:bodyPr>
          <a:lstStyle>
            <a:lvl1pPr lvl="0" algn="ctr">
              <a:lnSpc>
                <a:spcPct val="80000"/>
              </a:lnSpc>
              <a:spcBef>
                <a:spcPts val="0"/>
              </a:spcBef>
              <a:spcAft>
                <a:spcPts val="0"/>
              </a:spcAft>
              <a:buSzPts val="4000"/>
              <a:buNone/>
              <a:defRPr sz="4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grpSp>
        <p:nvGrpSpPr>
          <p:cNvPr id="698" name="Google Shape;698;p58"/>
          <p:cNvGrpSpPr/>
          <p:nvPr/>
        </p:nvGrpSpPr>
        <p:grpSpPr>
          <a:xfrm>
            <a:off x="288428" y="-275881"/>
            <a:ext cx="9293069" cy="5225935"/>
            <a:chOff x="288428" y="-275881"/>
            <a:chExt cx="9293069" cy="5225935"/>
          </a:xfrm>
        </p:grpSpPr>
        <p:grpSp>
          <p:nvGrpSpPr>
            <p:cNvPr id="699" name="Google Shape;699;p58"/>
            <p:cNvGrpSpPr/>
            <p:nvPr/>
          </p:nvGrpSpPr>
          <p:grpSpPr>
            <a:xfrm>
              <a:off x="288428" y="4604006"/>
              <a:ext cx="346044" cy="346044"/>
              <a:chOff x="855153" y="4553306"/>
              <a:chExt cx="346044" cy="346044"/>
            </a:xfrm>
          </p:grpSpPr>
          <p:grpSp>
            <p:nvGrpSpPr>
              <p:cNvPr id="700" name="Google Shape;700;p58"/>
              <p:cNvGrpSpPr/>
              <p:nvPr/>
            </p:nvGrpSpPr>
            <p:grpSpPr>
              <a:xfrm>
                <a:off x="905847" y="4604000"/>
                <a:ext cx="244655" cy="244655"/>
                <a:chOff x="3191725" y="206650"/>
                <a:chExt cx="734700" cy="734700"/>
              </a:xfrm>
            </p:grpSpPr>
            <p:cxnSp>
              <p:nvCxnSpPr>
                <p:cNvPr id="701" name="Google Shape;701;p58"/>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702" name="Google Shape;702;p58"/>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nvGrpSpPr>
              <p:cNvPr id="703" name="Google Shape;703;p58"/>
              <p:cNvGrpSpPr/>
              <p:nvPr/>
            </p:nvGrpSpPr>
            <p:grpSpPr>
              <a:xfrm rot="2700000">
                <a:off x="905830" y="4603983"/>
                <a:ext cx="244690" cy="244690"/>
                <a:chOff x="3191725" y="206650"/>
                <a:chExt cx="734700" cy="734700"/>
              </a:xfrm>
            </p:grpSpPr>
            <p:cxnSp>
              <p:nvCxnSpPr>
                <p:cNvPr id="704" name="Google Shape;704;p58"/>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705" name="Google Shape;705;p58"/>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sp>
          <p:nvSpPr>
            <p:cNvPr id="706" name="Google Shape;706;p58"/>
            <p:cNvSpPr/>
            <p:nvPr/>
          </p:nvSpPr>
          <p:spPr>
            <a:xfrm rot="10800000" flipH="1">
              <a:off x="7459500" y="-52278"/>
              <a:ext cx="1684500" cy="428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07" name="Google Shape;707;p58"/>
            <p:cNvGrpSpPr/>
            <p:nvPr/>
          </p:nvGrpSpPr>
          <p:grpSpPr>
            <a:xfrm rot="5400000" flipH="1">
              <a:off x="8232648" y="-882420"/>
              <a:ext cx="742310" cy="1955388"/>
              <a:chOff x="8239923" y="76200"/>
              <a:chExt cx="742310" cy="1955388"/>
            </a:xfrm>
          </p:grpSpPr>
          <p:sp>
            <p:nvSpPr>
              <p:cNvPr id="708" name="Google Shape;708;p58"/>
              <p:cNvSpPr/>
              <p:nvPr/>
            </p:nvSpPr>
            <p:spPr>
              <a:xfrm>
                <a:off x="8239923"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58"/>
              <p:cNvSpPr/>
              <p:nvPr/>
            </p:nvSpPr>
            <p:spPr>
              <a:xfrm>
                <a:off x="8416126"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58"/>
              <p:cNvSpPr/>
              <p:nvPr/>
            </p:nvSpPr>
            <p:spPr>
              <a:xfrm>
                <a:off x="8592328"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58"/>
              <p:cNvSpPr/>
              <p:nvPr/>
            </p:nvSpPr>
            <p:spPr>
              <a:xfrm>
                <a:off x="8768531"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58"/>
              <p:cNvSpPr/>
              <p:nvPr/>
            </p:nvSpPr>
            <p:spPr>
              <a:xfrm>
                <a:off x="8944733"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58"/>
              <p:cNvSpPr/>
              <p:nvPr/>
            </p:nvSpPr>
            <p:spPr>
              <a:xfrm>
                <a:off x="8239923"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58"/>
              <p:cNvSpPr/>
              <p:nvPr/>
            </p:nvSpPr>
            <p:spPr>
              <a:xfrm>
                <a:off x="8416126"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58"/>
              <p:cNvSpPr/>
              <p:nvPr/>
            </p:nvSpPr>
            <p:spPr>
              <a:xfrm>
                <a:off x="8592328"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58"/>
              <p:cNvSpPr/>
              <p:nvPr/>
            </p:nvSpPr>
            <p:spPr>
              <a:xfrm>
                <a:off x="8768531"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58"/>
              <p:cNvSpPr/>
              <p:nvPr/>
            </p:nvSpPr>
            <p:spPr>
              <a:xfrm>
                <a:off x="8944733"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58"/>
              <p:cNvSpPr/>
              <p:nvPr/>
            </p:nvSpPr>
            <p:spPr>
              <a:xfrm>
                <a:off x="8239923"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58"/>
              <p:cNvSpPr/>
              <p:nvPr/>
            </p:nvSpPr>
            <p:spPr>
              <a:xfrm>
                <a:off x="8416126"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58"/>
              <p:cNvSpPr/>
              <p:nvPr/>
            </p:nvSpPr>
            <p:spPr>
              <a:xfrm>
                <a:off x="8592328"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58"/>
              <p:cNvSpPr/>
              <p:nvPr/>
            </p:nvSpPr>
            <p:spPr>
              <a:xfrm>
                <a:off x="8768531"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58"/>
              <p:cNvSpPr/>
              <p:nvPr/>
            </p:nvSpPr>
            <p:spPr>
              <a:xfrm>
                <a:off x="8944733"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58"/>
              <p:cNvSpPr/>
              <p:nvPr/>
            </p:nvSpPr>
            <p:spPr>
              <a:xfrm>
                <a:off x="8239923"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58"/>
              <p:cNvSpPr/>
              <p:nvPr/>
            </p:nvSpPr>
            <p:spPr>
              <a:xfrm>
                <a:off x="8416126"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58"/>
              <p:cNvSpPr/>
              <p:nvPr/>
            </p:nvSpPr>
            <p:spPr>
              <a:xfrm>
                <a:off x="8592328"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58"/>
              <p:cNvSpPr/>
              <p:nvPr/>
            </p:nvSpPr>
            <p:spPr>
              <a:xfrm>
                <a:off x="8768531"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58"/>
              <p:cNvSpPr/>
              <p:nvPr/>
            </p:nvSpPr>
            <p:spPr>
              <a:xfrm>
                <a:off x="8944733"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58"/>
              <p:cNvSpPr/>
              <p:nvPr/>
            </p:nvSpPr>
            <p:spPr>
              <a:xfrm>
                <a:off x="8239923"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58"/>
              <p:cNvSpPr/>
              <p:nvPr/>
            </p:nvSpPr>
            <p:spPr>
              <a:xfrm>
                <a:off x="8416126"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58"/>
              <p:cNvSpPr/>
              <p:nvPr/>
            </p:nvSpPr>
            <p:spPr>
              <a:xfrm>
                <a:off x="8592328"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58"/>
              <p:cNvSpPr/>
              <p:nvPr/>
            </p:nvSpPr>
            <p:spPr>
              <a:xfrm>
                <a:off x="8768531"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58"/>
              <p:cNvSpPr/>
              <p:nvPr/>
            </p:nvSpPr>
            <p:spPr>
              <a:xfrm>
                <a:off x="8944733"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58"/>
              <p:cNvSpPr/>
              <p:nvPr/>
            </p:nvSpPr>
            <p:spPr>
              <a:xfrm>
                <a:off x="8239923"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58"/>
              <p:cNvSpPr/>
              <p:nvPr/>
            </p:nvSpPr>
            <p:spPr>
              <a:xfrm>
                <a:off x="8416126"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58"/>
              <p:cNvSpPr/>
              <p:nvPr/>
            </p:nvSpPr>
            <p:spPr>
              <a:xfrm>
                <a:off x="8592328"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58"/>
              <p:cNvSpPr/>
              <p:nvPr/>
            </p:nvSpPr>
            <p:spPr>
              <a:xfrm>
                <a:off x="8768531"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58"/>
              <p:cNvSpPr/>
              <p:nvPr/>
            </p:nvSpPr>
            <p:spPr>
              <a:xfrm>
                <a:off x="8944733"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58"/>
              <p:cNvSpPr/>
              <p:nvPr/>
            </p:nvSpPr>
            <p:spPr>
              <a:xfrm>
                <a:off x="8239923"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58"/>
              <p:cNvSpPr/>
              <p:nvPr/>
            </p:nvSpPr>
            <p:spPr>
              <a:xfrm>
                <a:off x="8416126"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58"/>
              <p:cNvSpPr/>
              <p:nvPr/>
            </p:nvSpPr>
            <p:spPr>
              <a:xfrm>
                <a:off x="8592328"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58"/>
              <p:cNvSpPr/>
              <p:nvPr/>
            </p:nvSpPr>
            <p:spPr>
              <a:xfrm>
                <a:off x="8768531"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58"/>
              <p:cNvSpPr/>
              <p:nvPr/>
            </p:nvSpPr>
            <p:spPr>
              <a:xfrm>
                <a:off x="8944733"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58"/>
              <p:cNvSpPr/>
              <p:nvPr/>
            </p:nvSpPr>
            <p:spPr>
              <a:xfrm>
                <a:off x="8239923"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58"/>
              <p:cNvSpPr/>
              <p:nvPr/>
            </p:nvSpPr>
            <p:spPr>
              <a:xfrm>
                <a:off x="8416126"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58"/>
              <p:cNvSpPr/>
              <p:nvPr/>
            </p:nvSpPr>
            <p:spPr>
              <a:xfrm>
                <a:off x="8592328"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 name="Google Shape;746;p58"/>
              <p:cNvSpPr/>
              <p:nvPr/>
            </p:nvSpPr>
            <p:spPr>
              <a:xfrm>
                <a:off x="8768531"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58"/>
              <p:cNvSpPr/>
              <p:nvPr/>
            </p:nvSpPr>
            <p:spPr>
              <a:xfrm>
                <a:off x="8944733"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48" name="Google Shape;748;p58"/>
            <p:cNvGrpSpPr/>
            <p:nvPr/>
          </p:nvGrpSpPr>
          <p:grpSpPr>
            <a:xfrm>
              <a:off x="8469359" y="3346117"/>
              <a:ext cx="633000" cy="1603937"/>
              <a:chOff x="713225" y="3202463"/>
              <a:chExt cx="633000" cy="1603937"/>
            </a:xfrm>
          </p:grpSpPr>
          <p:sp>
            <p:nvSpPr>
              <p:cNvPr id="749" name="Google Shape;749;p58"/>
              <p:cNvSpPr/>
              <p:nvPr/>
            </p:nvSpPr>
            <p:spPr>
              <a:xfrm>
                <a:off x="713225" y="4173400"/>
                <a:ext cx="633000" cy="633000"/>
              </a:xfrm>
              <a:prstGeom prst="pie">
                <a:avLst>
                  <a:gd name="adj1" fmla="val 0"/>
                  <a:gd name="adj2" fmla="val 10780269"/>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58"/>
              <p:cNvSpPr/>
              <p:nvPr/>
            </p:nvSpPr>
            <p:spPr>
              <a:xfrm>
                <a:off x="713225" y="3687931"/>
                <a:ext cx="633000" cy="633000"/>
              </a:xfrm>
              <a:prstGeom prst="pie">
                <a:avLst>
                  <a:gd name="adj1" fmla="val 0"/>
                  <a:gd name="adj2" fmla="val 10780269"/>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58"/>
              <p:cNvSpPr/>
              <p:nvPr/>
            </p:nvSpPr>
            <p:spPr>
              <a:xfrm>
                <a:off x="713225" y="3202463"/>
                <a:ext cx="633000" cy="633000"/>
              </a:xfrm>
              <a:prstGeom prst="pie">
                <a:avLst>
                  <a:gd name="adj1" fmla="val 0"/>
                  <a:gd name="adj2" fmla="val 10780269"/>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52"/>
        <p:cNvGrpSpPr/>
        <p:nvPr/>
      </p:nvGrpSpPr>
      <p:grpSpPr>
        <a:xfrm>
          <a:off x="0" y="0"/>
          <a:ext cx="0" cy="0"/>
          <a:chOff x="0" y="0"/>
          <a:chExt cx="0" cy="0"/>
        </a:xfrm>
      </p:grpSpPr>
      <p:sp>
        <p:nvSpPr>
          <p:cNvPr id="753" name="Google Shape;753;p60"/>
          <p:cNvSpPr txBox="1">
            <a:spLocks noGrp="1"/>
          </p:cNvSpPr>
          <p:nvPr>
            <p:ph type="title"/>
          </p:nvPr>
        </p:nvSpPr>
        <p:spPr>
          <a:xfrm>
            <a:off x="720000" y="4014450"/>
            <a:ext cx="7704000" cy="572700"/>
          </a:xfrm>
          <a:prstGeom prst="rect">
            <a:avLst/>
          </a:prstGeom>
          <a:solidFill>
            <a:schemeClr val="lt1"/>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75"/>
        <p:cNvGrpSpPr/>
        <p:nvPr/>
      </p:nvGrpSpPr>
      <p:grpSpPr>
        <a:xfrm>
          <a:off x="0" y="0"/>
          <a:ext cx="0" cy="0"/>
          <a:chOff x="0" y="0"/>
          <a:chExt cx="0" cy="0"/>
        </a:xfrm>
      </p:grpSpPr>
      <p:sp>
        <p:nvSpPr>
          <p:cNvPr id="76" name="Google Shape;76;p4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grpSp>
        <p:nvGrpSpPr>
          <p:cNvPr id="77" name="Google Shape;77;p43"/>
          <p:cNvGrpSpPr/>
          <p:nvPr/>
        </p:nvGrpSpPr>
        <p:grpSpPr>
          <a:xfrm>
            <a:off x="0" y="-245020"/>
            <a:ext cx="9514100" cy="5162620"/>
            <a:chOff x="0" y="-245020"/>
            <a:chExt cx="9514100" cy="5162620"/>
          </a:xfrm>
        </p:grpSpPr>
        <p:cxnSp>
          <p:nvCxnSpPr>
            <p:cNvPr id="78" name="Google Shape;78;p43"/>
            <p:cNvCxnSpPr/>
            <p:nvPr/>
          </p:nvCxnSpPr>
          <p:spPr>
            <a:xfrm>
              <a:off x="0" y="4917600"/>
              <a:ext cx="3074400" cy="0"/>
            </a:xfrm>
            <a:prstGeom prst="straightConnector1">
              <a:avLst/>
            </a:prstGeom>
            <a:noFill/>
            <a:ln w="9525" cap="flat" cmpd="sng">
              <a:solidFill>
                <a:schemeClr val="dk1"/>
              </a:solidFill>
              <a:prstDash val="solid"/>
              <a:round/>
              <a:headEnd type="none" w="sm" len="sm"/>
              <a:tailEnd type="none" w="sm" len="sm"/>
            </a:ln>
          </p:spPr>
        </p:cxnSp>
        <p:grpSp>
          <p:nvGrpSpPr>
            <p:cNvPr id="79" name="Google Shape;79;p43"/>
            <p:cNvGrpSpPr/>
            <p:nvPr/>
          </p:nvGrpSpPr>
          <p:grpSpPr>
            <a:xfrm>
              <a:off x="8687243" y="-245020"/>
              <a:ext cx="826857" cy="1638283"/>
              <a:chOff x="8618343" y="3421192"/>
              <a:chExt cx="826857" cy="1638283"/>
            </a:xfrm>
          </p:grpSpPr>
          <p:sp>
            <p:nvSpPr>
              <p:cNvPr id="80" name="Google Shape;80;p43"/>
              <p:cNvSpPr/>
              <p:nvPr/>
            </p:nvSpPr>
            <p:spPr>
              <a:xfrm>
                <a:off x="8618400" y="4232675"/>
                <a:ext cx="826800" cy="826800"/>
              </a:xfrm>
              <a:prstGeom prst="blockArc">
                <a:avLst>
                  <a:gd name="adj1" fmla="val 10800000"/>
                  <a:gd name="adj2" fmla="val 21598679"/>
                  <a:gd name="adj3" fmla="val 1853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43"/>
              <p:cNvSpPr/>
              <p:nvPr/>
            </p:nvSpPr>
            <p:spPr>
              <a:xfrm rot="10800000">
                <a:off x="8618343" y="3421192"/>
                <a:ext cx="826800" cy="826800"/>
              </a:xfrm>
              <a:prstGeom prst="blockArc">
                <a:avLst>
                  <a:gd name="adj1" fmla="val 10800000"/>
                  <a:gd name="adj2" fmla="val 21598679"/>
                  <a:gd name="adj3" fmla="val 1853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5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55"/>
        <p:cNvGrpSpPr/>
        <p:nvPr/>
      </p:nvGrpSpPr>
      <p:grpSpPr>
        <a:xfrm>
          <a:off x="0" y="0"/>
          <a:ext cx="0" cy="0"/>
          <a:chOff x="0" y="0"/>
          <a:chExt cx="0" cy="0"/>
        </a:xfrm>
      </p:grpSpPr>
      <p:grpSp>
        <p:nvGrpSpPr>
          <p:cNvPr id="756" name="Google Shape;756;p62"/>
          <p:cNvGrpSpPr/>
          <p:nvPr/>
        </p:nvGrpSpPr>
        <p:grpSpPr>
          <a:xfrm>
            <a:off x="-516359" y="-246275"/>
            <a:ext cx="10744584" cy="5955064"/>
            <a:chOff x="-516359" y="-246275"/>
            <a:chExt cx="10744584" cy="5955064"/>
          </a:xfrm>
        </p:grpSpPr>
        <p:grpSp>
          <p:nvGrpSpPr>
            <p:cNvPr id="757" name="Google Shape;757;p62"/>
            <p:cNvGrpSpPr/>
            <p:nvPr/>
          </p:nvGrpSpPr>
          <p:grpSpPr>
            <a:xfrm>
              <a:off x="-516359" y="4479194"/>
              <a:ext cx="1229595" cy="1229595"/>
              <a:chOff x="-849575" y="3995425"/>
              <a:chExt cx="2211900" cy="2211900"/>
            </a:xfrm>
          </p:grpSpPr>
          <p:sp>
            <p:nvSpPr>
              <p:cNvPr id="758" name="Google Shape;758;p62"/>
              <p:cNvSpPr/>
              <p:nvPr/>
            </p:nvSpPr>
            <p:spPr>
              <a:xfrm>
                <a:off x="-849575" y="3995425"/>
                <a:ext cx="2211900" cy="22119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62"/>
              <p:cNvSpPr/>
              <p:nvPr/>
            </p:nvSpPr>
            <p:spPr>
              <a:xfrm>
                <a:off x="-650625" y="4194375"/>
                <a:ext cx="1814100" cy="18141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0" name="Google Shape;760;p62"/>
            <p:cNvGrpSpPr/>
            <p:nvPr/>
          </p:nvGrpSpPr>
          <p:grpSpPr>
            <a:xfrm rot="5400000" flipH="1">
              <a:off x="8316150" y="-1423650"/>
              <a:ext cx="734700" cy="3089450"/>
              <a:chOff x="8599350" y="-558750"/>
              <a:chExt cx="734700" cy="3089450"/>
            </a:xfrm>
          </p:grpSpPr>
          <p:cxnSp>
            <p:nvCxnSpPr>
              <p:cNvPr id="761" name="Google Shape;761;p62"/>
              <p:cNvCxnSpPr/>
              <p:nvPr/>
            </p:nvCxnSpPr>
            <p:spPr>
              <a:xfrm rot="5400000">
                <a:off x="8599350" y="-5587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762" name="Google Shape;762;p62"/>
              <p:cNvCxnSpPr/>
              <p:nvPr/>
            </p:nvCxnSpPr>
            <p:spPr>
              <a:xfrm rot="5400000">
                <a:off x="8599350" y="-2647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763" name="Google Shape;763;p62"/>
              <p:cNvCxnSpPr/>
              <p:nvPr/>
            </p:nvCxnSpPr>
            <p:spPr>
              <a:xfrm rot="5400000">
                <a:off x="8599350" y="293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764" name="Google Shape;764;p62"/>
              <p:cNvCxnSpPr/>
              <p:nvPr/>
            </p:nvCxnSpPr>
            <p:spPr>
              <a:xfrm rot="5400000">
                <a:off x="8599350" y="3234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765" name="Google Shape;765;p62"/>
              <p:cNvCxnSpPr/>
              <p:nvPr/>
            </p:nvCxnSpPr>
            <p:spPr>
              <a:xfrm rot="5400000">
                <a:off x="8599350" y="6174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766" name="Google Shape;766;p62"/>
              <p:cNvCxnSpPr/>
              <p:nvPr/>
            </p:nvCxnSpPr>
            <p:spPr>
              <a:xfrm rot="5400000">
                <a:off x="8599350" y="9115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767" name="Google Shape;767;p62"/>
              <p:cNvCxnSpPr/>
              <p:nvPr/>
            </p:nvCxnSpPr>
            <p:spPr>
              <a:xfrm rot="5400000">
                <a:off x="8599350" y="12055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768" name="Google Shape;768;p62"/>
              <p:cNvCxnSpPr/>
              <p:nvPr/>
            </p:nvCxnSpPr>
            <p:spPr>
              <a:xfrm rot="5400000">
                <a:off x="8599350" y="14996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769" name="Google Shape;769;p62"/>
              <p:cNvCxnSpPr/>
              <p:nvPr/>
            </p:nvCxnSpPr>
            <p:spPr>
              <a:xfrm rot="5400000">
                <a:off x="8599350" y="17936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770" name="Google Shape;770;p62"/>
              <p:cNvCxnSpPr/>
              <p:nvPr/>
            </p:nvCxnSpPr>
            <p:spPr>
              <a:xfrm flipH="1">
                <a:off x="8890175" y="2095075"/>
                <a:ext cx="435600" cy="435600"/>
              </a:xfrm>
              <a:prstGeom prst="straightConnector1">
                <a:avLst/>
              </a:prstGeom>
              <a:noFill/>
              <a:ln w="9525" cap="flat" cmpd="sng">
                <a:solidFill>
                  <a:schemeClr val="dk1"/>
                </a:solidFill>
                <a:prstDash val="solid"/>
                <a:round/>
                <a:headEnd type="none" w="sm" len="sm"/>
                <a:tailEnd type="none" w="sm" len="sm"/>
              </a:ln>
            </p:spPr>
          </p:cxnSp>
          <p:cxnSp>
            <p:nvCxnSpPr>
              <p:cNvPr id="771" name="Google Shape;771;p62"/>
              <p:cNvCxnSpPr/>
              <p:nvPr/>
            </p:nvCxnSpPr>
            <p:spPr>
              <a:xfrm flipH="1">
                <a:off x="9184975" y="2391800"/>
                <a:ext cx="138900" cy="138900"/>
              </a:xfrm>
              <a:prstGeom prst="straightConnector1">
                <a:avLst/>
              </a:prstGeom>
              <a:noFill/>
              <a:ln w="9525" cap="flat" cmpd="sng">
                <a:solidFill>
                  <a:schemeClr val="dk1"/>
                </a:solidFill>
                <a:prstDash val="solid"/>
                <a:round/>
                <a:headEnd type="none" w="sm" len="sm"/>
                <a:tailEnd type="none" w="sm" len="sm"/>
              </a:ln>
            </p:spPr>
          </p:cxnSp>
        </p:grpSp>
        <p:sp>
          <p:nvSpPr>
            <p:cNvPr id="772" name="Google Shape;772;p62"/>
            <p:cNvSpPr/>
            <p:nvPr/>
          </p:nvSpPr>
          <p:spPr>
            <a:xfrm>
              <a:off x="-377350" y="3556000"/>
              <a:ext cx="734700" cy="734700"/>
            </a:xfrm>
            <a:prstGeom prst="ellipse">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73"/>
        <p:cNvGrpSpPr/>
        <p:nvPr/>
      </p:nvGrpSpPr>
      <p:grpSpPr>
        <a:xfrm>
          <a:off x="0" y="0"/>
          <a:ext cx="0" cy="0"/>
          <a:chOff x="0" y="0"/>
          <a:chExt cx="0" cy="0"/>
        </a:xfrm>
      </p:grpSpPr>
      <p:grpSp>
        <p:nvGrpSpPr>
          <p:cNvPr id="774" name="Google Shape;774;p63"/>
          <p:cNvGrpSpPr/>
          <p:nvPr/>
        </p:nvGrpSpPr>
        <p:grpSpPr>
          <a:xfrm>
            <a:off x="-345025" y="-355950"/>
            <a:ext cx="9898950" cy="5564704"/>
            <a:chOff x="-345025" y="-355950"/>
            <a:chExt cx="9898950" cy="5564704"/>
          </a:xfrm>
        </p:grpSpPr>
        <p:grpSp>
          <p:nvGrpSpPr>
            <p:cNvPr id="775" name="Google Shape;775;p63"/>
            <p:cNvGrpSpPr/>
            <p:nvPr/>
          </p:nvGrpSpPr>
          <p:grpSpPr>
            <a:xfrm>
              <a:off x="0" y="-355950"/>
              <a:ext cx="9553925" cy="5499550"/>
              <a:chOff x="0" y="-355950"/>
              <a:chExt cx="9553925" cy="5499550"/>
            </a:xfrm>
          </p:grpSpPr>
          <p:sp>
            <p:nvSpPr>
              <p:cNvPr id="776" name="Google Shape;776;p63"/>
              <p:cNvSpPr/>
              <p:nvPr/>
            </p:nvSpPr>
            <p:spPr>
              <a:xfrm>
                <a:off x="0" y="0"/>
                <a:ext cx="2158500" cy="2373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7" name="Google Shape;777;p63"/>
              <p:cNvGrpSpPr/>
              <p:nvPr/>
            </p:nvGrpSpPr>
            <p:grpSpPr>
              <a:xfrm>
                <a:off x="228636" y="539500"/>
                <a:ext cx="238800" cy="1170800"/>
                <a:chOff x="474550" y="1146150"/>
                <a:chExt cx="238800" cy="1170800"/>
              </a:xfrm>
            </p:grpSpPr>
            <p:sp>
              <p:nvSpPr>
                <p:cNvPr id="778" name="Google Shape;778;p63"/>
                <p:cNvSpPr/>
                <p:nvPr/>
              </p:nvSpPr>
              <p:spPr>
                <a:xfrm rot="10800000">
                  <a:off x="474550" y="1467617"/>
                  <a:ext cx="238800" cy="206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63"/>
                <p:cNvSpPr/>
                <p:nvPr/>
              </p:nvSpPr>
              <p:spPr>
                <a:xfrm rot="10800000">
                  <a:off x="474550" y="1789083"/>
                  <a:ext cx="238800" cy="206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63"/>
                <p:cNvSpPr/>
                <p:nvPr/>
              </p:nvSpPr>
              <p:spPr>
                <a:xfrm rot="10800000">
                  <a:off x="474550" y="2110550"/>
                  <a:ext cx="238800" cy="206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63"/>
                <p:cNvSpPr/>
                <p:nvPr/>
              </p:nvSpPr>
              <p:spPr>
                <a:xfrm rot="10800000">
                  <a:off x="474550" y="1146150"/>
                  <a:ext cx="238800" cy="206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2" name="Google Shape;782;p63"/>
              <p:cNvGrpSpPr/>
              <p:nvPr/>
            </p:nvGrpSpPr>
            <p:grpSpPr>
              <a:xfrm rot="10800000">
                <a:off x="8430775" y="4430500"/>
                <a:ext cx="713100" cy="713100"/>
                <a:chOff x="0" y="0"/>
                <a:chExt cx="713100" cy="713100"/>
              </a:xfrm>
            </p:grpSpPr>
            <p:sp>
              <p:nvSpPr>
                <p:cNvPr id="783" name="Google Shape;783;p63"/>
                <p:cNvSpPr/>
                <p:nvPr/>
              </p:nvSpPr>
              <p:spPr>
                <a:xfrm>
                  <a:off x="0" y="0"/>
                  <a:ext cx="461700" cy="461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63"/>
                <p:cNvSpPr/>
                <p:nvPr/>
              </p:nvSpPr>
              <p:spPr>
                <a:xfrm>
                  <a:off x="461700" y="461700"/>
                  <a:ext cx="251400" cy="2514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85" name="Google Shape;785;p63"/>
              <p:cNvSpPr/>
              <p:nvPr/>
            </p:nvSpPr>
            <p:spPr>
              <a:xfrm>
                <a:off x="8604725" y="-355950"/>
                <a:ext cx="949200" cy="949200"/>
              </a:xfrm>
              <a:prstGeom prst="ellipse">
                <a:avLst/>
              </a:pr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86" name="Google Shape;786;p63"/>
            <p:cNvGrpSpPr/>
            <p:nvPr/>
          </p:nvGrpSpPr>
          <p:grpSpPr>
            <a:xfrm>
              <a:off x="-345025" y="4604002"/>
              <a:ext cx="2116512" cy="604752"/>
              <a:chOff x="-211400" y="-145498"/>
              <a:chExt cx="2116512" cy="604752"/>
            </a:xfrm>
          </p:grpSpPr>
          <p:sp>
            <p:nvSpPr>
              <p:cNvPr id="787" name="Google Shape;787;p63"/>
              <p:cNvSpPr/>
              <p:nvPr/>
            </p:nvSpPr>
            <p:spPr>
              <a:xfrm>
                <a:off x="-211400"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63"/>
              <p:cNvSpPr/>
              <p:nvPr/>
            </p:nvSpPr>
            <p:spPr>
              <a:xfrm>
                <a:off x="90952"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63"/>
              <p:cNvSpPr/>
              <p:nvPr/>
            </p:nvSpPr>
            <p:spPr>
              <a:xfrm>
                <a:off x="393304"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63"/>
              <p:cNvSpPr/>
              <p:nvPr/>
            </p:nvSpPr>
            <p:spPr>
              <a:xfrm>
                <a:off x="695656"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63"/>
              <p:cNvSpPr/>
              <p:nvPr/>
            </p:nvSpPr>
            <p:spPr>
              <a:xfrm>
                <a:off x="998008"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63"/>
              <p:cNvSpPr/>
              <p:nvPr/>
            </p:nvSpPr>
            <p:spPr>
              <a:xfrm>
                <a:off x="1300360"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63"/>
              <p:cNvSpPr/>
              <p:nvPr/>
            </p:nvSpPr>
            <p:spPr>
              <a:xfrm>
                <a:off x="1602712"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63"/>
              <p:cNvSpPr/>
              <p:nvPr/>
            </p:nvSpPr>
            <p:spPr>
              <a:xfrm>
                <a:off x="-211400"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63"/>
              <p:cNvSpPr/>
              <p:nvPr/>
            </p:nvSpPr>
            <p:spPr>
              <a:xfrm>
                <a:off x="90952"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63"/>
              <p:cNvSpPr/>
              <p:nvPr/>
            </p:nvSpPr>
            <p:spPr>
              <a:xfrm>
                <a:off x="393304"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63"/>
              <p:cNvSpPr/>
              <p:nvPr/>
            </p:nvSpPr>
            <p:spPr>
              <a:xfrm>
                <a:off x="695656"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63"/>
              <p:cNvSpPr/>
              <p:nvPr/>
            </p:nvSpPr>
            <p:spPr>
              <a:xfrm>
                <a:off x="998008"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63"/>
              <p:cNvSpPr/>
              <p:nvPr/>
            </p:nvSpPr>
            <p:spPr>
              <a:xfrm>
                <a:off x="1300360"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63"/>
              <p:cNvSpPr/>
              <p:nvPr/>
            </p:nvSpPr>
            <p:spPr>
              <a:xfrm>
                <a:off x="1602712"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2"/>
        <p:cNvGrpSpPr/>
        <p:nvPr/>
      </p:nvGrpSpPr>
      <p:grpSpPr>
        <a:xfrm>
          <a:off x="0" y="0"/>
          <a:ext cx="0" cy="0"/>
          <a:chOff x="0" y="0"/>
          <a:chExt cx="0" cy="0"/>
        </a:xfrm>
      </p:grpSpPr>
      <p:grpSp>
        <p:nvGrpSpPr>
          <p:cNvPr id="83" name="Google Shape;83;p44"/>
          <p:cNvGrpSpPr/>
          <p:nvPr/>
        </p:nvGrpSpPr>
        <p:grpSpPr>
          <a:xfrm>
            <a:off x="-849575" y="-111050"/>
            <a:ext cx="9993600" cy="6318375"/>
            <a:chOff x="-849575" y="-111050"/>
            <a:chExt cx="9993600" cy="6318375"/>
          </a:xfrm>
        </p:grpSpPr>
        <p:grpSp>
          <p:nvGrpSpPr>
            <p:cNvPr id="84" name="Google Shape;84;p44"/>
            <p:cNvGrpSpPr/>
            <p:nvPr/>
          </p:nvGrpSpPr>
          <p:grpSpPr>
            <a:xfrm>
              <a:off x="8430781" y="2926743"/>
              <a:ext cx="596096" cy="1677262"/>
              <a:chOff x="8430775" y="358806"/>
              <a:chExt cx="633000" cy="1781100"/>
            </a:xfrm>
          </p:grpSpPr>
          <p:sp>
            <p:nvSpPr>
              <p:cNvPr id="85" name="Google Shape;85;p44"/>
              <p:cNvSpPr/>
              <p:nvPr/>
            </p:nvSpPr>
            <p:spPr>
              <a:xfrm rot="10800000">
                <a:off x="8430775" y="358806"/>
                <a:ext cx="633000" cy="633000"/>
              </a:xfrm>
              <a:prstGeom prst="pie">
                <a:avLst>
                  <a:gd name="adj1" fmla="val 0"/>
                  <a:gd name="adj2" fmla="val 10780269"/>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44"/>
              <p:cNvSpPr/>
              <p:nvPr/>
            </p:nvSpPr>
            <p:spPr>
              <a:xfrm rot="10800000">
                <a:off x="8430775" y="932856"/>
                <a:ext cx="633000" cy="633000"/>
              </a:xfrm>
              <a:prstGeom prst="pie">
                <a:avLst>
                  <a:gd name="adj1" fmla="val 0"/>
                  <a:gd name="adj2" fmla="val 10780269"/>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44"/>
              <p:cNvSpPr/>
              <p:nvPr/>
            </p:nvSpPr>
            <p:spPr>
              <a:xfrm rot="10800000">
                <a:off x="8430775" y="1506906"/>
                <a:ext cx="633000" cy="633000"/>
              </a:xfrm>
              <a:prstGeom prst="pie">
                <a:avLst>
                  <a:gd name="adj1" fmla="val 0"/>
                  <a:gd name="adj2" fmla="val 1078026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8" name="Google Shape;88;p44"/>
            <p:cNvGrpSpPr/>
            <p:nvPr/>
          </p:nvGrpSpPr>
          <p:grpSpPr>
            <a:xfrm>
              <a:off x="-849575" y="3995425"/>
              <a:ext cx="2211900" cy="2211900"/>
              <a:chOff x="-849575" y="3995425"/>
              <a:chExt cx="2211900" cy="2211900"/>
            </a:xfrm>
          </p:grpSpPr>
          <p:sp>
            <p:nvSpPr>
              <p:cNvPr id="89" name="Google Shape;89;p44"/>
              <p:cNvSpPr/>
              <p:nvPr/>
            </p:nvSpPr>
            <p:spPr>
              <a:xfrm>
                <a:off x="-849575" y="3995425"/>
                <a:ext cx="2211900" cy="22119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44"/>
              <p:cNvSpPr/>
              <p:nvPr/>
            </p:nvSpPr>
            <p:spPr>
              <a:xfrm>
                <a:off x="-650625" y="4194375"/>
                <a:ext cx="1814100" cy="18141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1" name="Google Shape;91;p44"/>
            <p:cNvSpPr/>
            <p:nvPr/>
          </p:nvSpPr>
          <p:spPr>
            <a:xfrm>
              <a:off x="4727700" y="4745500"/>
              <a:ext cx="4416300" cy="3981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2" name="Google Shape;92;p44"/>
            <p:cNvGrpSpPr/>
            <p:nvPr/>
          </p:nvGrpSpPr>
          <p:grpSpPr>
            <a:xfrm>
              <a:off x="713225" y="1549825"/>
              <a:ext cx="238800" cy="1170800"/>
              <a:chOff x="474550" y="1146150"/>
              <a:chExt cx="238800" cy="1170800"/>
            </a:xfrm>
          </p:grpSpPr>
          <p:sp>
            <p:nvSpPr>
              <p:cNvPr id="93" name="Google Shape;93;p44"/>
              <p:cNvSpPr/>
              <p:nvPr/>
            </p:nvSpPr>
            <p:spPr>
              <a:xfrm rot="10800000">
                <a:off x="474550" y="1467617"/>
                <a:ext cx="238800" cy="206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44"/>
              <p:cNvSpPr/>
              <p:nvPr/>
            </p:nvSpPr>
            <p:spPr>
              <a:xfrm rot="10800000">
                <a:off x="474550" y="1789083"/>
                <a:ext cx="238800" cy="206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44"/>
              <p:cNvSpPr/>
              <p:nvPr/>
            </p:nvSpPr>
            <p:spPr>
              <a:xfrm rot="10800000">
                <a:off x="474550" y="2110550"/>
                <a:ext cx="238800" cy="206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44"/>
              <p:cNvSpPr/>
              <p:nvPr/>
            </p:nvSpPr>
            <p:spPr>
              <a:xfrm rot="10800000">
                <a:off x="474550" y="1146150"/>
                <a:ext cx="238800" cy="2064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 name="Google Shape;97;p44"/>
            <p:cNvGrpSpPr/>
            <p:nvPr/>
          </p:nvGrpSpPr>
          <p:grpSpPr>
            <a:xfrm>
              <a:off x="-267752" y="-111050"/>
              <a:ext cx="742310" cy="1955388"/>
              <a:chOff x="8239923" y="76200"/>
              <a:chExt cx="742310" cy="1955388"/>
            </a:xfrm>
          </p:grpSpPr>
          <p:sp>
            <p:nvSpPr>
              <p:cNvPr id="98" name="Google Shape;98;p44"/>
              <p:cNvSpPr/>
              <p:nvPr/>
            </p:nvSpPr>
            <p:spPr>
              <a:xfrm>
                <a:off x="8239923"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44"/>
              <p:cNvSpPr/>
              <p:nvPr/>
            </p:nvSpPr>
            <p:spPr>
              <a:xfrm>
                <a:off x="8416126"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44"/>
              <p:cNvSpPr/>
              <p:nvPr/>
            </p:nvSpPr>
            <p:spPr>
              <a:xfrm>
                <a:off x="8592328"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44"/>
              <p:cNvSpPr/>
              <p:nvPr/>
            </p:nvSpPr>
            <p:spPr>
              <a:xfrm>
                <a:off x="8768531"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44"/>
              <p:cNvSpPr/>
              <p:nvPr/>
            </p:nvSpPr>
            <p:spPr>
              <a:xfrm>
                <a:off x="8944733"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44"/>
              <p:cNvSpPr/>
              <p:nvPr/>
            </p:nvSpPr>
            <p:spPr>
              <a:xfrm>
                <a:off x="8239923"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44"/>
              <p:cNvSpPr/>
              <p:nvPr/>
            </p:nvSpPr>
            <p:spPr>
              <a:xfrm>
                <a:off x="8416126"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44"/>
              <p:cNvSpPr/>
              <p:nvPr/>
            </p:nvSpPr>
            <p:spPr>
              <a:xfrm>
                <a:off x="8592328"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44"/>
              <p:cNvSpPr/>
              <p:nvPr/>
            </p:nvSpPr>
            <p:spPr>
              <a:xfrm>
                <a:off x="8768531"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44"/>
              <p:cNvSpPr/>
              <p:nvPr/>
            </p:nvSpPr>
            <p:spPr>
              <a:xfrm>
                <a:off x="8944733"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44"/>
              <p:cNvSpPr/>
              <p:nvPr/>
            </p:nvSpPr>
            <p:spPr>
              <a:xfrm>
                <a:off x="8239923"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44"/>
              <p:cNvSpPr/>
              <p:nvPr/>
            </p:nvSpPr>
            <p:spPr>
              <a:xfrm>
                <a:off x="8416126"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44"/>
              <p:cNvSpPr/>
              <p:nvPr/>
            </p:nvSpPr>
            <p:spPr>
              <a:xfrm>
                <a:off x="8592328"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44"/>
              <p:cNvSpPr/>
              <p:nvPr/>
            </p:nvSpPr>
            <p:spPr>
              <a:xfrm>
                <a:off x="8768531"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44"/>
              <p:cNvSpPr/>
              <p:nvPr/>
            </p:nvSpPr>
            <p:spPr>
              <a:xfrm>
                <a:off x="8944733"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44"/>
              <p:cNvSpPr/>
              <p:nvPr/>
            </p:nvSpPr>
            <p:spPr>
              <a:xfrm>
                <a:off x="8239923"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44"/>
              <p:cNvSpPr/>
              <p:nvPr/>
            </p:nvSpPr>
            <p:spPr>
              <a:xfrm>
                <a:off x="8416126"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44"/>
              <p:cNvSpPr/>
              <p:nvPr/>
            </p:nvSpPr>
            <p:spPr>
              <a:xfrm>
                <a:off x="8592328"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44"/>
              <p:cNvSpPr/>
              <p:nvPr/>
            </p:nvSpPr>
            <p:spPr>
              <a:xfrm>
                <a:off x="8768531"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44"/>
              <p:cNvSpPr/>
              <p:nvPr/>
            </p:nvSpPr>
            <p:spPr>
              <a:xfrm>
                <a:off x="8944733"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44"/>
              <p:cNvSpPr/>
              <p:nvPr/>
            </p:nvSpPr>
            <p:spPr>
              <a:xfrm>
                <a:off x="8239923"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44"/>
              <p:cNvSpPr/>
              <p:nvPr/>
            </p:nvSpPr>
            <p:spPr>
              <a:xfrm>
                <a:off x="8416126"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44"/>
              <p:cNvSpPr/>
              <p:nvPr/>
            </p:nvSpPr>
            <p:spPr>
              <a:xfrm>
                <a:off x="8592328"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44"/>
              <p:cNvSpPr/>
              <p:nvPr/>
            </p:nvSpPr>
            <p:spPr>
              <a:xfrm>
                <a:off x="8768531"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44"/>
              <p:cNvSpPr/>
              <p:nvPr/>
            </p:nvSpPr>
            <p:spPr>
              <a:xfrm>
                <a:off x="8944733"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44"/>
              <p:cNvSpPr/>
              <p:nvPr/>
            </p:nvSpPr>
            <p:spPr>
              <a:xfrm>
                <a:off x="8239923"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44"/>
              <p:cNvSpPr/>
              <p:nvPr/>
            </p:nvSpPr>
            <p:spPr>
              <a:xfrm>
                <a:off x="8416126"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44"/>
              <p:cNvSpPr/>
              <p:nvPr/>
            </p:nvSpPr>
            <p:spPr>
              <a:xfrm>
                <a:off x="8592328"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44"/>
              <p:cNvSpPr/>
              <p:nvPr/>
            </p:nvSpPr>
            <p:spPr>
              <a:xfrm>
                <a:off x="8768531"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44"/>
              <p:cNvSpPr/>
              <p:nvPr/>
            </p:nvSpPr>
            <p:spPr>
              <a:xfrm>
                <a:off x="8944733"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44"/>
              <p:cNvSpPr/>
              <p:nvPr/>
            </p:nvSpPr>
            <p:spPr>
              <a:xfrm>
                <a:off x="8239923"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44"/>
              <p:cNvSpPr/>
              <p:nvPr/>
            </p:nvSpPr>
            <p:spPr>
              <a:xfrm>
                <a:off x="8416126"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44"/>
              <p:cNvSpPr/>
              <p:nvPr/>
            </p:nvSpPr>
            <p:spPr>
              <a:xfrm>
                <a:off x="8592328"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44"/>
              <p:cNvSpPr/>
              <p:nvPr/>
            </p:nvSpPr>
            <p:spPr>
              <a:xfrm>
                <a:off x="8768531"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44"/>
              <p:cNvSpPr/>
              <p:nvPr/>
            </p:nvSpPr>
            <p:spPr>
              <a:xfrm>
                <a:off x="8944733"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44"/>
              <p:cNvSpPr/>
              <p:nvPr/>
            </p:nvSpPr>
            <p:spPr>
              <a:xfrm>
                <a:off x="8239923"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44"/>
              <p:cNvSpPr/>
              <p:nvPr/>
            </p:nvSpPr>
            <p:spPr>
              <a:xfrm>
                <a:off x="8416126"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44"/>
              <p:cNvSpPr/>
              <p:nvPr/>
            </p:nvSpPr>
            <p:spPr>
              <a:xfrm>
                <a:off x="8592328"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44"/>
              <p:cNvSpPr/>
              <p:nvPr/>
            </p:nvSpPr>
            <p:spPr>
              <a:xfrm>
                <a:off x="8768531"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44"/>
              <p:cNvSpPr/>
              <p:nvPr/>
            </p:nvSpPr>
            <p:spPr>
              <a:xfrm>
                <a:off x="8944733"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38" name="Google Shape;138;p44"/>
            <p:cNvCxnSpPr/>
            <p:nvPr/>
          </p:nvCxnSpPr>
          <p:spPr>
            <a:xfrm>
              <a:off x="6069625" y="378750"/>
              <a:ext cx="3074400" cy="0"/>
            </a:xfrm>
            <a:prstGeom prst="straightConnector1">
              <a:avLst/>
            </a:prstGeom>
            <a:noFill/>
            <a:ln w="9525" cap="flat" cmpd="sng">
              <a:solidFill>
                <a:schemeClr val="dk1"/>
              </a:solidFill>
              <a:prstDash val="solid"/>
              <a:round/>
              <a:headEnd type="none" w="sm" len="sm"/>
              <a:tailEnd type="none" w="sm" len="sm"/>
            </a:ln>
          </p:spPr>
        </p:cxnSp>
        <p:grpSp>
          <p:nvGrpSpPr>
            <p:cNvPr id="139" name="Google Shape;139;p44"/>
            <p:cNvGrpSpPr/>
            <p:nvPr/>
          </p:nvGrpSpPr>
          <p:grpSpPr>
            <a:xfrm>
              <a:off x="8334128" y="493806"/>
              <a:ext cx="346044" cy="346044"/>
              <a:chOff x="855153" y="4553306"/>
              <a:chExt cx="346044" cy="346044"/>
            </a:xfrm>
          </p:grpSpPr>
          <p:grpSp>
            <p:nvGrpSpPr>
              <p:cNvPr id="140" name="Google Shape;140;p44"/>
              <p:cNvGrpSpPr/>
              <p:nvPr/>
            </p:nvGrpSpPr>
            <p:grpSpPr>
              <a:xfrm>
                <a:off x="905847" y="4604000"/>
                <a:ext cx="244655" cy="244655"/>
                <a:chOff x="3191725" y="206650"/>
                <a:chExt cx="734700" cy="734700"/>
              </a:xfrm>
            </p:grpSpPr>
            <p:cxnSp>
              <p:nvCxnSpPr>
                <p:cNvPr id="141" name="Google Shape;141;p44"/>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142" name="Google Shape;142;p44"/>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nvGrpSpPr>
              <p:cNvPr id="143" name="Google Shape;143;p44"/>
              <p:cNvGrpSpPr/>
              <p:nvPr/>
            </p:nvGrpSpPr>
            <p:grpSpPr>
              <a:xfrm rot="2700000">
                <a:off x="905830" y="4603983"/>
                <a:ext cx="244690" cy="244690"/>
                <a:chOff x="3191725" y="206650"/>
                <a:chExt cx="734700" cy="734700"/>
              </a:xfrm>
            </p:grpSpPr>
            <p:cxnSp>
              <p:nvCxnSpPr>
                <p:cNvPr id="144" name="Google Shape;144;p44"/>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145" name="Google Shape;145;p44"/>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grpSp>
      <p:sp>
        <p:nvSpPr>
          <p:cNvPr id="146" name="Google Shape;146;p44"/>
          <p:cNvSpPr txBox="1">
            <a:spLocks noGrp="1"/>
          </p:cNvSpPr>
          <p:nvPr>
            <p:ph type="title"/>
          </p:nvPr>
        </p:nvSpPr>
        <p:spPr>
          <a:xfrm>
            <a:off x="2380200" y="2625963"/>
            <a:ext cx="4383600" cy="67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600"/>
              <a:buNone/>
              <a:defRPr sz="3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47" name="Google Shape;147;p44"/>
          <p:cNvSpPr txBox="1">
            <a:spLocks noGrp="1"/>
          </p:cNvSpPr>
          <p:nvPr>
            <p:ph type="title" idx="2"/>
          </p:nvPr>
        </p:nvSpPr>
        <p:spPr>
          <a:xfrm>
            <a:off x="4146000" y="1844338"/>
            <a:ext cx="852000" cy="754200"/>
          </a:xfrm>
          <a:prstGeom prst="rect">
            <a:avLst/>
          </a:prstGeom>
          <a:solidFill>
            <a:schemeClr val="accent2"/>
          </a:solid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lt1"/>
              </a:buClr>
              <a:buSzPts val="6000"/>
              <a:buNone/>
              <a:defRPr sz="4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8"/>
        <p:cNvGrpSpPr/>
        <p:nvPr/>
      </p:nvGrpSpPr>
      <p:grpSpPr>
        <a:xfrm>
          <a:off x="0" y="0"/>
          <a:ext cx="0" cy="0"/>
          <a:chOff x="0" y="0"/>
          <a:chExt cx="0" cy="0"/>
        </a:xfrm>
      </p:grpSpPr>
      <p:grpSp>
        <p:nvGrpSpPr>
          <p:cNvPr id="149" name="Google Shape;149;p45"/>
          <p:cNvGrpSpPr/>
          <p:nvPr/>
        </p:nvGrpSpPr>
        <p:grpSpPr>
          <a:xfrm>
            <a:off x="0" y="-66900"/>
            <a:ext cx="9429675" cy="5556588"/>
            <a:chOff x="0" y="-66900"/>
            <a:chExt cx="9429675" cy="5556588"/>
          </a:xfrm>
        </p:grpSpPr>
        <p:sp>
          <p:nvSpPr>
            <p:cNvPr id="150" name="Google Shape;150;p45"/>
            <p:cNvSpPr/>
            <p:nvPr/>
          </p:nvSpPr>
          <p:spPr>
            <a:xfrm rot="5400000">
              <a:off x="-750" y="750"/>
              <a:ext cx="2342400" cy="23409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1" name="Google Shape;151;p45"/>
            <p:cNvGrpSpPr/>
            <p:nvPr/>
          </p:nvGrpSpPr>
          <p:grpSpPr>
            <a:xfrm>
              <a:off x="1264275" y="-66900"/>
              <a:ext cx="8165400" cy="5556588"/>
              <a:chOff x="1264275" y="-66900"/>
              <a:chExt cx="8165400" cy="5556588"/>
            </a:xfrm>
          </p:grpSpPr>
          <p:grpSp>
            <p:nvGrpSpPr>
              <p:cNvPr id="152" name="Google Shape;152;p45"/>
              <p:cNvGrpSpPr/>
              <p:nvPr/>
            </p:nvGrpSpPr>
            <p:grpSpPr>
              <a:xfrm rot="5400000">
                <a:off x="1849100" y="4208263"/>
                <a:ext cx="696600" cy="1866250"/>
                <a:chOff x="-321525" y="1497000"/>
                <a:chExt cx="696600" cy="1866250"/>
              </a:xfrm>
            </p:grpSpPr>
            <p:sp>
              <p:nvSpPr>
                <p:cNvPr id="153" name="Google Shape;153;p45"/>
                <p:cNvSpPr/>
                <p:nvPr/>
              </p:nvSpPr>
              <p:spPr>
                <a:xfrm>
                  <a:off x="-321525" y="2081825"/>
                  <a:ext cx="696600" cy="6966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45"/>
                <p:cNvSpPr/>
                <p:nvPr/>
              </p:nvSpPr>
              <p:spPr>
                <a:xfrm>
                  <a:off x="-167025" y="1497000"/>
                  <a:ext cx="387600" cy="38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45"/>
                <p:cNvSpPr/>
                <p:nvPr/>
              </p:nvSpPr>
              <p:spPr>
                <a:xfrm>
                  <a:off x="-167025" y="2975650"/>
                  <a:ext cx="387600" cy="38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6" name="Google Shape;156;p45"/>
              <p:cNvSpPr/>
              <p:nvPr/>
            </p:nvSpPr>
            <p:spPr>
              <a:xfrm>
                <a:off x="8480475" y="-66900"/>
                <a:ext cx="949200" cy="949200"/>
              </a:xfrm>
              <a:prstGeom prst="ellipse">
                <a:avLst/>
              </a:pr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7" name="Google Shape;157;p45"/>
              <p:cNvGrpSpPr/>
              <p:nvPr/>
            </p:nvGrpSpPr>
            <p:grpSpPr>
              <a:xfrm>
                <a:off x="7076125" y="4604000"/>
                <a:ext cx="1354650" cy="183600"/>
                <a:chOff x="7076125" y="4604000"/>
                <a:chExt cx="1354650" cy="183600"/>
              </a:xfrm>
            </p:grpSpPr>
            <p:sp>
              <p:nvSpPr>
                <p:cNvPr id="158" name="Google Shape;158;p45"/>
                <p:cNvSpPr/>
                <p:nvPr/>
              </p:nvSpPr>
              <p:spPr>
                <a:xfrm>
                  <a:off x="8247175" y="4604000"/>
                  <a:ext cx="183600" cy="1836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45"/>
                <p:cNvSpPr/>
                <p:nvPr/>
              </p:nvSpPr>
              <p:spPr>
                <a:xfrm>
                  <a:off x="7856825" y="4604000"/>
                  <a:ext cx="183600" cy="1836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45"/>
                <p:cNvSpPr/>
                <p:nvPr/>
              </p:nvSpPr>
              <p:spPr>
                <a:xfrm>
                  <a:off x="7466475" y="4604000"/>
                  <a:ext cx="183600" cy="1836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45"/>
                <p:cNvSpPr/>
                <p:nvPr/>
              </p:nvSpPr>
              <p:spPr>
                <a:xfrm>
                  <a:off x="7076125" y="4604000"/>
                  <a:ext cx="183600" cy="1836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
        <p:nvSpPr>
          <p:cNvPr id="162" name="Google Shape;162;p45"/>
          <p:cNvSpPr txBox="1">
            <a:spLocks noGrp="1"/>
          </p:cNvSpPr>
          <p:nvPr>
            <p:ph type="title"/>
          </p:nvPr>
        </p:nvSpPr>
        <p:spPr>
          <a:xfrm>
            <a:off x="4135975" y="882300"/>
            <a:ext cx="4294800" cy="1080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63" name="Google Shape;163;p45"/>
          <p:cNvSpPr txBox="1">
            <a:spLocks noGrp="1"/>
          </p:cNvSpPr>
          <p:nvPr>
            <p:ph type="subTitle" idx="1"/>
          </p:nvPr>
        </p:nvSpPr>
        <p:spPr>
          <a:xfrm>
            <a:off x="4135975" y="1962900"/>
            <a:ext cx="4294800" cy="2298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1"/>
              </a:buClr>
              <a:buSzPts val="1200"/>
              <a:buFont typeface="Nunito Light"/>
              <a:buChar char="■"/>
              <a:defRPr/>
            </a:lvl1pPr>
            <a:lvl2pPr lvl="1" algn="ctr">
              <a:lnSpc>
                <a:spcPct val="100000"/>
              </a:lnSpc>
              <a:spcBef>
                <a:spcPts val="0"/>
              </a:spcBef>
              <a:spcAft>
                <a:spcPts val="0"/>
              </a:spcAft>
              <a:buClr>
                <a:srgbClr val="E76A28"/>
              </a:buClr>
              <a:buSzPts val="1200"/>
              <a:buFont typeface="Nunito Light"/>
              <a:buChar char="○"/>
              <a:defRPr/>
            </a:lvl2pPr>
            <a:lvl3pPr lvl="2" algn="ctr">
              <a:lnSpc>
                <a:spcPct val="100000"/>
              </a:lnSpc>
              <a:spcBef>
                <a:spcPts val="0"/>
              </a:spcBef>
              <a:spcAft>
                <a:spcPts val="0"/>
              </a:spcAft>
              <a:buClr>
                <a:srgbClr val="E76A28"/>
              </a:buClr>
              <a:buSzPts val="1200"/>
              <a:buFont typeface="Nunito Light"/>
              <a:buChar char="■"/>
              <a:defRPr/>
            </a:lvl3pPr>
            <a:lvl4pPr lvl="3" algn="ctr">
              <a:lnSpc>
                <a:spcPct val="100000"/>
              </a:lnSpc>
              <a:spcBef>
                <a:spcPts val="0"/>
              </a:spcBef>
              <a:spcAft>
                <a:spcPts val="0"/>
              </a:spcAft>
              <a:buClr>
                <a:srgbClr val="E76A28"/>
              </a:buClr>
              <a:buSzPts val="1200"/>
              <a:buFont typeface="Nunito Light"/>
              <a:buChar char="●"/>
              <a:defRPr/>
            </a:lvl4pPr>
            <a:lvl5pPr lvl="4" algn="ctr">
              <a:lnSpc>
                <a:spcPct val="100000"/>
              </a:lnSpc>
              <a:spcBef>
                <a:spcPts val="0"/>
              </a:spcBef>
              <a:spcAft>
                <a:spcPts val="0"/>
              </a:spcAft>
              <a:buClr>
                <a:srgbClr val="E76A28"/>
              </a:buClr>
              <a:buSzPts val="1200"/>
              <a:buFont typeface="Nunito Light"/>
              <a:buChar char="○"/>
              <a:defRPr/>
            </a:lvl5pPr>
            <a:lvl6pPr lvl="5" algn="ctr">
              <a:lnSpc>
                <a:spcPct val="100000"/>
              </a:lnSpc>
              <a:spcBef>
                <a:spcPts val="0"/>
              </a:spcBef>
              <a:spcAft>
                <a:spcPts val="0"/>
              </a:spcAft>
              <a:buClr>
                <a:srgbClr val="999999"/>
              </a:buClr>
              <a:buSzPts val="1200"/>
              <a:buFont typeface="Nunito Light"/>
              <a:buChar char="■"/>
              <a:defRPr/>
            </a:lvl6pPr>
            <a:lvl7pPr lvl="6" algn="ctr">
              <a:lnSpc>
                <a:spcPct val="100000"/>
              </a:lnSpc>
              <a:spcBef>
                <a:spcPts val="0"/>
              </a:spcBef>
              <a:spcAft>
                <a:spcPts val="0"/>
              </a:spcAft>
              <a:buClr>
                <a:srgbClr val="999999"/>
              </a:buClr>
              <a:buSzPts val="1200"/>
              <a:buFont typeface="Nunito Light"/>
              <a:buChar char="●"/>
              <a:defRPr/>
            </a:lvl7pPr>
            <a:lvl8pPr lvl="7" algn="ctr">
              <a:lnSpc>
                <a:spcPct val="100000"/>
              </a:lnSpc>
              <a:spcBef>
                <a:spcPts val="0"/>
              </a:spcBef>
              <a:spcAft>
                <a:spcPts val="0"/>
              </a:spcAft>
              <a:buClr>
                <a:srgbClr val="999999"/>
              </a:buClr>
              <a:buSzPts val="1200"/>
              <a:buFont typeface="Nunito Light"/>
              <a:buChar char="○"/>
              <a:defRPr/>
            </a:lvl8pPr>
            <a:lvl9pPr lvl="8" algn="ctr">
              <a:lnSpc>
                <a:spcPct val="100000"/>
              </a:lnSpc>
              <a:spcBef>
                <a:spcPts val="0"/>
              </a:spcBef>
              <a:spcAft>
                <a:spcPts val="0"/>
              </a:spcAft>
              <a:buClr>
                <a:srgbClr val="999999"/>
              </a:buClr>
              <a:buSzPts val="1200"/>
              <a:buFont typeface="Nunito Light"/>
              <a:buChar char="■"/>
              <a:defRPr/>
            </a:lvl9pPr>
          </a:lstStyle>
          <a:p>
            <a:endParaRPr/>
          </a:p>
        </p:txBody>
      </p:sp>
      <p:sp>
        <p:nvSpPr>
          <p:cNvPr id="164" name="Google Shape;164;p45"/>
          <p:cNvSpPr>
            <a:spLocks noGrp="1"/>
          </p:cNvSpPr>
          <p:nvPr>
            <p:ph type="pic" idx="2"/>
          </p:nvPr>
        </p:nvSpPr>
        <p:spPr>
          <a:xfrm>
            <a:off x="713225" y="539500"/>
            <a:ext cx="3292800" cy="40644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5"/>
        <p:cNvGrpSpPr/>
        <p:nvPr/>
      </p:nvGrpSpPr>
      <p:grpSpPr>
        <a:xfrm>
          <a:off x="0" y="0"/>
          <a:ext cx="0" cy="0"/>
          <a:chOff x="0" y="0"/>
          <a:chExt cx="0" cy="0"/>
        </a:xfrm>
      </p:grpSpPr>
      <p:sp>
        <p:nvSpPr>
          <p:cNvPr id="166" name="Google Shape;166;p59"/>
          <p:cNvSpPr txBox="1">
            <a:spLocks noGrp="1"/>
          </p:cNvSpPr>
          <p:nvPr>
            <p:ph type="title"/>
          </p:nvPr>
        </p:nvSpPr>
        <p:spPr>
          <a:xfrm>
            <a:off x="2135550" y="1189100"/>
            <a:ext cx="4872900" cy="1964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000"/>
              <a:buNone/>
              <a:defRPr sz="40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167" name="Google Shape;167;p59"/>
          <p:cNvSpPr txBox="1">
            <a:spLocks noGrp="1"/>
          </p:cNvSpPr>
          <p:nvPr>
            <p:ph type="subTitle" idx="1"/>
          </p:nvPr>
        </p:nvSpPr>
        <p:spPr>
          <a:xfrm>
            <a:off x="2135550" y="3153500"/>
            <a:ext cx="4872900" cy="671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grpSp>
        <p:nvGrpSpPr>
          <p:cNvPr id="168" name="Google Shape;168;p59"/>
          <p:cNvGrpSpPr/>
          <p:nvPr/>
        </p:nvGrpSpPr>
        <p:grpSpPr>
          <a:xfrm>
            <a:off x="-1089300" y="0"/>
            <a:ext cx="10233175" cy="5446240"/>
            <a:chOff x="-1089300" y="0"/>
            <a:chExt cx="10233175" cy="5446240"/>
          </a:xfrm>
        </p:grpSpPr>
        <p:grpSp>
          <p:nvGrpSpPr>
            <p:cNvPr id="169" name="Google Shape;169;p59"/>
            <p:cNvGrpSpPr/>
            <p:nvPr/>
          </p:nvGrpSpPr>
          <p:grpSpPr>
            <a:xfrm flipH="1">
              <a:off x="8430775" y="0"/>
              <a:ext cx="713100" cy="713100"/>
              <a:chOff x="0" y="0"/>
              <a:chExt cx="713100" cy="713100"/>
            </a:xfrm>
          </p:grpSpPr>
          <p:sp>
            <p:nvSpPr>
              <p:cNvPr id="170" name="Google Shape;170;p59"/>
              <p:cNvSpPr/>
              <p:nvPr/>
            </p:nvSpPr>
            <p:spPr>
              <a:xfrm>
                <a:off x="0" y="0"/>
                <a:ext cx="461700" cy="461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59"/>
              <p:cNvSpPr/>
              <p:nvPr/>
            </p:nvSpPr>
            <p:spPr>
              <a:xfrm>
                <a:off x="461700" y="461700"/>
                <a:ext cx="251400" cy="2514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 name="Google Shape;172;p59"/>
            <p:cNvGrpSpPr/>
            <p:nvPr/>
          </p:nvGrpSpPr>
          <p:grpSpPr>
            <a:xfrm rot="-5400000">
              <a:off x="88075" y="3534165"/>
              <a:ext cx="734700" cy="3089450"/>
              <a:chOff x="8599350" y="-558750"/>
              <a:chExt cx="734700" cy="3089450"/>
            </a:xfrm>
          </p:grpSpPr>
          <p:cxnSp>
            <p:nvCxnSpPr>
              <p:cNvPr id="173" name="Google Shape;173;p59"/>
              <p:cNvCxnSpPr/>
              <p:nvPr/>
            </p:nvCxnSpPr>
            <p:spPr>
              <a:xfrm rot="5400000">
                <a:off x="8599350" y="-5587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174" name="Google Shape;174;p59"/>
              <p:cNvCxnSpPr/>
              <p:nvPr/>
            </p:nvCxnSpPr>
            <p:spPr>
              <a:xfrm rot="5400000">
                <a:off x="8599350" y="-2647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175" name="Google Shape;175;p59"/>
              <p:cNvCxnSpPr/>
              <p:nvPr/>
            </p:nvCxnSpPr>
            <p:spPr>
              <a:xfrm rot="5400000">
                <a:off x="8599350" y="293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176" name="Google Shape;176;p59"/>
              <p:cNvCxnSpPr/>
              <p:nvPr/>
            </p:nvCxnSpPr>
            <p:spPr>
              <a:xfrm rot="5400000">
                <a:off x="8599350" y="3234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177" name="Google Shape;177;p59"/>
              <p:cNvCxnSpPr/>
              <p:nvPr/>
            </p:nvCxnSpPr>
            <p:spPr>
              <a:xfrm rot="5400000">
                <a:off x="8599350" y="6174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178" name="Google Shape;178;p59"/>
              <p:cNvCxnSpPr/>
              <p:nvPr/>
            </p:nvCxnSpPr>
            <p:spPr>
              <a:xfrm rot="5400000">
                <a:off x="8599350" y="9115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179" name="Google Shape;179;p59"/>
              <p:cNvCxnSpPr/>
              <p:nvPr/>
            </p:nvCxnSpPr>
            <p:spPr>
              <a:xfrm rot="5400000">
                <a:off x="8599350" y="12055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180" name="Google Shape;180;p59"/>
              <p:cNvCxnSpPr/>
              <p:nvPr/>
            </p:nvCxnSpPr>
            <p:spPr>
              <a:xfrm rot="5400000">
                <a:off x="8599350" y="149960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181" name="Google Shape;181;p59"/>
              <p:cNvCxnSpPr/>
              <p:nvPr/>
            </p:nvCxnSpPr>
            <p:spPr>
              <a:xfrm rot="5400000">
                <a:off x="8599350" y="1793650"/>
                <a:ext cx="734700" cy="734700"/>
              </a:xfrm>
              <a:prstGeom prst="straightConnector1">
                <a:avLst/>
              </a:prstGeom>
              <a:noFill/>
              <a:ln w="9525" cap="flat" cmpd="sng">
                <a:solidFill>
                  <a:schemeClr val="dk1"/>
                </a:solidFill>
                <a:prstDash val="solid"/>
                <a:round/>
                <a:headEnd type="none" w="sm" len="sm"/>
                <a:tailEnd type="none" w="sm" len="sm"/>
              </a:ln>
            </p:spPr>
          </p:cxnSp>
          <p:cxnSp>
            <p:nvCxnSpPr>
              <p:cNvPr id="182" name="Google Shape;182;p59"/>
              <p:cNvCxnSpPr/>
              <p:nvPr/>
            </p:nvCxnSpPr>
            <p:spPr>
              <a:xfrm flipH="1">
                <a:off x="8890175" y="2095075"/>
                <a:ext cx="435600" cy="435600"/>
              </a:xfrm>
              <a:prstGeom prst="straightConnector1">
                <a:avLst/>
              </a:prstGeom>
              <a:noFill/>
              <a:ln w="9525" cap="flat" cmpd="sng">
                <a:solidFill>
                  <a:schemeClr val="dk1"/>
                </a:solidFill>
                <a:prstDash val="solid"/>
                <a:round/>
                <a:headEnd type="none" w="sm" len="sm"/>
                <a:tailEnd type="none" w="sm" len="sm"/>
              </a:ln>
            </p:spPr>
          </p:cxnSp>
          <p:cxnSp>
            <p:nvCxnSpPr>
              <p:cNvPr id="183" name="Google Shape;183;p59"/>
              <p:cNvCxnSpPr/>
              <p:nvPr/>
            </p:nvCxnSpPr>
            <p:spPr>
              <a:xfrm flipH="1">
                <a:off x="9184975" y="2391800"/>
                <a:ext cx="138900" cy="138900"/>
              </a:xfrm>
              <a:prstGeom prst="straightConnector1">
                <a:avLst/>
              </a:prstGeom>
              <a:noFill/>
              <a:ln w="9525" cap="flat" cmpd="sng">
                <a:solidFill>
                  <a:schemeClr val="dk1"/>
                </a:solidFill>
                <a:prstDash val="solid"/>
                <a:round/>
                <a:headEnd type="none" w="sm" len="sm"/>
                <a:tailEnd type="none" w="sm" len="sm"/>
              </a:ln>
            </p:spPr>
          </p:cxnSp>
        </p:grpSp>
        <p:grpSp>
          <p:nvGrpSpPr>
            <p:cNvPr id="184" name="Google Shape;184;p59"/>
            <p:cNvGrpSpPr/>
            <p:nvPr/>
          </p:nvGrpSpPr>
          <p:grpSpPr>
            <a:xfrm rot="10800000">
              <a:off x="-378550" y="183188"/>
              <a:ext cx="696600" cy="1866250"/>
              <a:chOff x="-321525" y="1497000"/>
              <a:chExt cx="696600" cy="1866250"/>
            </a:xfrm>
          </p:grpSpPr>
          <p:sp>
            <p:nvSpPr>
              <p:cNvPr id="185" name="Google Shape;185;p59"/>
              <p:cNvSpPr/>
              <p:nvPr/>
            </p:nvSpPr>
            <p:spPr>
              <a:xfrm>
                <a:off x="-321525" y="2081825"/>
                <a:ext cx="696600" cy="6966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59"/>
              <p:cNvSpPr/>
              <p:nvPr/>
            </p:nvSpPr>
            <p:spPr>
              <a:xfrm>
                <a:off x="-167025" y="1497000"/>
                <a:ext cx="387600" cy="38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59"/>
              <p:cNvSpPr/>
              <p:nvPr/>
            </p:nvSpPr>
            <p:spPr>
              <a:xfrm>
                <a:off x="-167025" y="2975650"/>
                <a:ext cx="387600" cy="38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8"/>
        <p:cNvGrpSpPr/>
        <p:nvPr/>
      </p:nvGrpSpPr>
      <p:grpSpPr>
        <a:xfrm>
          <a:off x="0" y="0"/>
          <a:ext cx="0" cy="0"/>
          <a:chOff x="0" y="0"/>
          <a:chExt cx="0" cy="0"/>
        </a:xfrm>
      </p:grpSpPr>
      <p:sp>
        <p:nvSpPr>
          <p:cNvPr id="189" name="Google Shape;189;p52"/>
          <p:cNvSpPr txBox="1">
            <a:spLocks noGrp="1"/>
          </p:cNvSpPr>
          <p:nvPr>
            <p:ph type="title" hasCustomPrompt="1"/>
          </p:nvPr>
        </p:nvSpPr>
        <p:spPr>
          <a:xfrm>
            <a:off x="1791600" y="1723950"/>
            <a:ext cx="5560800" cy="1056300"/>
          </a:xfrm>
          <a:prstGeom prst="rect">
            <a:avLst/>
          </a:prstGeom>
          <a:solidFill>
            <a:schemeClr val="accent2"/>
          </a:solid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9600"/>
              <a:buNone/>
              <a:defRPr sz="6000">
                <a:solidFill>
                  <a:schemeClr val="lt1"/>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90" name="Google Shape;190;p52"/>
          <p:cNvSpPr txBox="1">
            <a:spLocks noGrp="1"/>
          </p:cNvSpPr>
          <p:nvPr>
            <p:ph type="subTitle" idx="1"/>
          </p:nvPr>
        </p:nvSpPr>
        <p:spPr>
          <a:xfrm>
            <a:off x="1791600" y="2922450"/>
            <a:ext cx="5560800" cy="497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grpSp>
        <p:nvGrpSpPr>
          <p:cNvPr id="191" name="Google Shape;191;p52"/>
          <p:cNvGrpSpPr/>
          <p:nvPr/>
        </p:nvGrpSpPr>
        <p:grpSpPr>
          <a:xfrm>
            <a:off x="-2" y="-436277"/>
            <a:ext cx="9605710" cy="5645031"/>
            <a:chOff x="-2" y="-436277"/>
            <a:chExt cx="9605710" cy="5645031"/>
          </a:xfrm>
        </p:grpSpPr>
        <p:sp>
          <p:nvSpPr>
            <p:cNvPr id="192" name="Google Shape;192;p52"/>
            <p:cNvSpPr/>
            <p:nvPr/>
          </p:nvSpPr>
          <p:spPr>
            <a:xfrm flipH="1">
              <a:off x="-2" y="0"/>
              <a:ext cx="633000" cy="19554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3" name="Google Shape;193;p52"/>
            <p:cNvGrpSpPr/>
            <p:nvPr/>
          </p:nvGrpSpPr>
          <p:grpSpPr>
            <a:xfrm flipH="1">
              <a:off x="162040" y="76200"/>
              <a:ext cx="742310" cy="1955388"/>
              <a:chOff x="8239923" y="76200"/>
              <a:chExt cx="742310" cy="1955388"/>
            </a:xfrm>
          </p:grpSpPr>
          <p:sp>
            <p:nvSpPr>
              <p:cNvPr id="194" name="Google Shape;194;p52"/>
              <p:cNvSpPr/>
              <p:nvPr/>
            </p:nvSpPr>
            <p:spPr>
              <a:xfrm>
                <a:off x="8239923"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52"/>
              <p:cNvSpPr/>
              <p:nvPr/>
            </p:nvSpPr>
            <p:spPr>
              <a:xfrm>
                <a:off x="8416126"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52"/>
              <p:cNvSpPr/>
              <p:nvPr/>
            </p:nvSpPr>
            <p:spPr>
              <a:xfrm>
                <a:off x="8592328"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52"/>
              <p:cNvSpPr/>
              <p:nvPr/>
            </p:nvSpPr>
            <p:spPr>
              <a:xfrm>
                <a:off x="8768531"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52"/>
              <p:cNvSpPr/>
              <p:nvPr/>
            </p:nvSpPr>
            <p:spPr>
              <a:xfrm>
                <a:off x="8944733" y="76200"/>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52"/>
              <p:cNvSpPr/>
              <p:nvPr/>
            </p:nvSpPr>
            <p:spPr>
              <a:xfrm>
                <a:off x="8239923"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52"/>
              <p:cNvSpPr/>
              <p:nvPr/>
            </p:nvSpPr>
            <p:spPr>
              <a:xfrm>
                <a:off x="8416126"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52"/>
              <p:cNvSpPr/>
              <p:nvPr/>
            </p:nvSpPr>
            <p:spPr>
              <a:xfrm>
                <a:off x="8592328"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52"/>
              <p:cNvSpPr/>
              <p:nvPr/>
            </p:nvSpPr>
            <p:spPr>
              <a:xfrm>
                <a:off x="8768531"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52"/>
              <p:cNvSpPr/>
              <p:nvPr/>
            </p:nvSpPr>
            <p:spPr>
              <a:xfrm>
                <a:off x="8944733" y="353854"/>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52"/>
              <p:cNvSpPr/>
              <p:nvPr/>
            </p:nvSpPr>
            <p:spPr>
              <a:xfrm>
                <a:off x="8239923"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52"/>
              <p:cNvSpPr/>
              <p:nvPr/>
            </p:nvSpPr>
            <p:spPr>
              <a:xfrm>
                <a:off x="8416126"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52"/>
              <p:cNvSpPr/>
              <p:nvPr/>
            </p:nvSpPr>
            <p:spPr>
              <a:xfrm>
                <a:off x="8592328"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52"/>
              <p:cNvSpPr/>
              <p:nvPr/>
            </p:nvSpPr>
            <p:spPr>
              <a:xfrm>
                <a:off x="8768531"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52"/>
              <p:cNvSpPr/>
              <p:nvPr/>
            </p:nvSpPr>
            <p:spPr>
              <a:xfrm>
                <a:off x="8944733" y="63150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52"/>
              <p:cNvSpPr/>
              <p:nvPr/>
            </p:nvSpPr>
            <p:spPr>
              <a:xfrm>
                <a:off x="8239923"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52"/>
              <p:cNvSpPr/>
              <p:nvPr/>
            </p:nvSpPr>
            <p:spPr>
              <a:xfrm>
                <a:off x="8416126"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52"/>
              <p:cNvSpPr/>
              <p:nvPr/>
            </p:nvSpPr>
            <p:spPr>
              <a:xfrm>
                <a:off x="8592328"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52"/>
              <p:cNvSpPr/>
              <p:nvPr/>
            </p:nvSpPr>
            <p:spPr>
              <a:xfrm>
                <a:off x="8768531"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52"/>
              <p:cNvSpPr/>
              <p:nvPr/>
            </p:nvSpPr>
            <p:spPr>
              <a:xfrm>
                <a:off x="8944733" y="90916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52"/>
              <p:cNvSpPr/>
              <p:nvPr/>
            </p:nvSpPr>
            <p:spPr>
              <a:xfrm>
                <a:off x="8239923"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52"/>
              <p:cNvSpPr/>
              <p:nvPr/>
            </p:nvSpPr>
            <p:spPr>
              <a:xfrm>
                <a:off x="8416126"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52"/>
              <p:cNvSpPr/>
              <p:nvPr/>
            </p:nvSpPr>
            <p:spPr>
              <a:xfrm>
                <a:off x="8592328"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52"/>
              <p:cNvSpPr/>
              <p:nvPr/>
            </p:nvSpPr>
            <p:spPr>
              <a:xfrm>
                <a:off x="8768531"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52"/>
              <p:cNvSpPr/>
              <p:nvPr/>
            </p:nvSpPr>
            <p:spPr>
              <a:xfrm>
                <a:off x="8944733" y="11611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52"/>
              <p:cNvSpPr/>
              <p:nvPr/>
            </p:nvSpPr>
            <p:spPr>
              <a:xfrm>
                <a:off x="8239923"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52"/>
              <p:cNvSpPr/>
              <p:nvPr/>
            </p:nvSpPr>
            <p:spPr>
              <a:xfrm>
                <a:off x="8416126"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52"/>
              <p:cNvSpPr/>
              <p:nvPr/>
            </p:nvSpPr>
            <p:spPr>
              <a:xfrm>
                <a:off x="8592328"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52"/>
              <p:cNvSpPr/>
              <p:nvPr/>
            </p:nvSpPr>
            <p:spPr>
              <a:xfrm>
                <a:off x="8768531"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52"/>
              <p:cNvSpPr/>
              <p:nvPr/>
            </p:nvSpPr>
            <p:spPr>
              <a:xfrm>
                <a:off x="8944733" y="1438779"/>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52"/>
              <p:cNvSpPr/>
              <p:nvPr/>
            </p:nvSpPr>
            <p:spPr>
              <a:xfrm>
                <a:off x="8239923"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52"/>
              <p:cNvSpPr/>
              <p:nvPr/>
            </p:nvSpPr>
            <p:spPr>
              <a:xfrm>
                <a:off x="8416126"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52"/>
              <p:cNvSpPr/>
              <p:nvPr/>
            </p:nvSpPr>
            <p:spPr>
              <a:xfrm>
                <a:off x="8592328"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52"/>
              <p:cNvSpPr/>
              <p:nvPr/>
            </p:nvSpPr>
            <p:spPr>
              <a:xfrm>
                <a:off x="8768531"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52"/>
              <p:cNvSpPr/>
              <p:nvPr/>
            </p:nvSpPr>
            <p:spPr>
              <a:xfrm>
                <a:off x="8944733" y="1716433"/>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52"/>
              <p:cNvSpPr/>
              <p:nvPr/>
            </p:nvSpPr>
            <p:spPr>
              <a:xfrm>
                <a:off x="8239923"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52"/>
              <p:cNvSpPr/>
              <p:nvPr/>
            </p:nvSpPr>
            <p:spPr>
              <a:xfrm>
                <a:off x="8416126"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52"/>
              <p:cNvSpPr/>
              <p:nvPr/>
            </p:nvSpPr>
            <p:spPr>
              <a:xfrm>
                <a:off x="8592328"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52"/>
              <p:cNvSpPr/>
              <p:nvPr/>
            </p:nvSpPr>
            <p:spPr>
              <a:xfrm>
                <a:off x="8768531"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52"/>
              <p:cNvSpPr/>
              <p:nvPr/>
            </p:nvSpPr>
            <p:spPr>
              <a:xfrm>
                <a:off x="8944733" y="1994088"/>
                <a:ext cx="37500" cy="375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 name="Google Shape;234;p52"/>
            <p:cNvGrpSpPr/>
            <p:nvPr/>
          </p:nvGrpSpPr>
          <p:grpSpPr>
            <a:xfrm>
              <a:off x="713225" y="3202463"/>
              <a:ext cx="633000" cy="1603937"/>
              <a:chOff x="713225" y="3202463"/>
              <a:chExt cx="633000" cy="1603937"/>
            </a:xfrm>
          </p:grpSpPr>
          <p:sp>
            <p:nvSpPr>
              <p:cNvPr id="235" name="Google Shape;235;p52"/>
              <p:cNvSpPr/>
              <p:nvPr/>
            </p:nvSpPr>
            <p:spPr>
              <a:xfrm>
                <a:off x="713225" y="4173400"/>
                <a:ext cx="633000" cy="633000"/>
              </a:xfrm>
              <a:prstGeom prst="pie">
                <a:avLst>
                  <a:gd name="adj1" fmla="val 0"/>
                  <a:gd name="adj2" fmla="val 10780269"/>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52"/>
              <p:cNvSpPr/>
              <p:nvPr/>
            </p:nvSpPr>
            <p:spPr>
              <a:xfrm>
                <a:off x="713225" y="3687931"/>
                <a:ext cx="633000" cy="633000"/>
              </a:xfrm>
              <a:prstGeom prst="pie">
                <a:avLst>
                  <a:gd name="adj1" fmla="val 0"/>
                  <a:gd name="adj2" fmla="val 10780269"/>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52"/>
              <p:cNvSpPr/>
              <p:nvPr/>
            </p:nvSpPr>
            <p:spPr>
              <a:xfrm>
                <a:off x="713225" y="3202463"/>
                <a:ext cx="633000" cy="633000"/>
              </a:xfrm>
              <a:prstGeom prst="pie">
                <a:avLst>
                  <a:gd name="adj1" fmla="val 0"/>
                  <a:gd name="adj2" fmla="val 1078026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8" name="Google Shape;238;p52"/>
            <p:cNvGrpSpPr/>
            <p:nvPr/>
          </p:nvGrpSpPr>
          <p:grpSpPr>
            <a:xfrm>
              <a:off x="7167075" y="4604002"/>
              <a:ext cx="2116512" cy="604752"/>
              <a:chOff x="-211400" y="-145498"/>
              <a:chExt cx="2116512" cy="604752"/>
            </a:xfrm>
          </p:grpSpPr>
          <p:sp>
            <p:nvSpPr>
              <p:cNvPr id="239" name="Google Shape;239;p52"/>
              <p:cNvSpPr/>
              <p:nvPr/>
            </p:nvSpPr>
            <p:spPr>
              <a:xfrm>
                <a:off x="-211400"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52"/>
              <p:cNvSpPr/>
              <p:nvPr/>
            </p:nvSpPr>
            <p:spPr>
              <a:xfrm>
                <a:off x="90952"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52"/>
              <p:cNvSpPr/>
              <p:nvPr/>
            </p:nvSpPr>
            <p:spPr>
              <a:xfrm>
                <a:off x="393304"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52"/>
              <p:cNvSpPr/>
              <p:nvPr/>
            </p:nvSpPr>
            <p:spPr>
              <a:xfrm>
                <a:off x="695656"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52"/>
              <p:cNvSpPr/>
              <p:nvPr/>
            </p:nvSpPr>
            <p:spPr>
              <a:xfrm>
                <a:off x="998008"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52"/>
              <p:cNvSpPr/>
              <p:nvPr/>
            </p:nvSpPr>
            <p:spPr>
              <a:xfrm>
                <a:off x="1300360"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52"/>
              <p:cNvSpPr/>
              <p:nvPr/>
            </p:nvSpPr>
            <p:spPr>
              <a:xfrm>
                <a:off x="1602712" y="-145498"/>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52"/>
              <p:cNvSpPr/>
              <p:nvPr/>
            </p:nvSpPr>
            <p:spPr>
              <a:xfrm>
                <a:off x="-211400"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52"/>
              <p:cNvSpPr/>
              <p:nvPr/>
            </p:nvSpPr>
            <p:spPr>
              <a:xfrm>
                <a:off x="90952"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52"/>
              <p:cNvSpPr/>
              <p:nvPr/>
            </p:nvSpPr>
            <p:spPr>
              <a:xfrm>
                <a:off x="393304"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52"/>
              <p:cNvSpPr/>
              <p:nvPr/>
            </p:nvSpPr>
            <p:spPr>
              <a:xfrm>
                <a:off x="695656"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52"/>
              <p:cNvSpPr/>
              <p:nvPr/>
            </p:nvSpPr>
            <p:spPr>
              <a:xfrm>
                <a:off x="998008"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52"/>
              <p:cNvSpPr/>
              <p:nvPr/>
            </p:nvSpPr>
            <p:spPr>
              <a:xfrm>
                <a:off x="1300360"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52"/>
              <p:cNvSpPr/>
              <p:nvPr/>
            </p:nvSpPr>
            <p:spPr>
              <a:xfrm>
                <a:off x="1602712" y="156854"/>
                <a:ext cx="302400" cy="302400"/>
              </a:xfrm>
              <a:prstGeom prst="rect">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3" name="Google Shape;253;p52"/>
            <p:cNvGrpSpPr/>
            <p:nvPr/>
          </p:nvGrpSpPr>
          <p:grpSpPr>
            <a:xfrm>
              <a:off x="8430778" y="4097006"/>
              <a:ext cx="346044" cy="346044"/>
              <a:chOff x="855153" y="4553306"/>
              <a:chExt cx="346044" cy="346044"/>
            </a:xfrm>
          </p:grpSpPr>
          <p:grpSp>
            <p:nvGrpSpPr>
              <p:cNvPr id="254" name="Google Shape;254;p52"/>
              <p:cNvGrpSpPr/>
              <p:nvPr/>
            </p:nvGrpSpPr>
            <p:grpSpPr>
              <a:xfrm>
                <a:off x="905847" y="4604000"/>
                <a:ext cx="244655" cy="244655"/>
                <a:chOff x="3191725" y="206650"/>
                <a:chExt cx="734700" cy="734700"/>
              </a:xfrm>
            </p:grpSpPr>
            <p:cxnSp>
              <p:nvCxnSpPr>
                <p:cNvPr id="255" name="Google Shape;255;p52"/>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256" name="Google Shape;256;p52"/>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nvGrpSpPr>
              <p:cNvPr id="257" name="Google Shape;257;p52"/>
              <p:cNvGrpSpPr/>
              <p:nvPr/>
            </p:nvGrpSpPr>
            <p:grpSpPr>
              <a:xfrm rot="2700000">
                <a:off x="905830" y="4603983"/>
                <a:ext cx="244690" cy="244690"/>
                <a:chOff x="3191725" y="206650"/>
                <a:chExt cx="734700" cy="734700"/>
              </a:xfrm>
            </p:grpSpPr>
            <p:cxnSp>
              <p:nvCxnSpPr>
                <p:cNvPr id="258" name="Google Shape;258;p52"/>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259" name="Google Shape;259;p52"/>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grpSp>
          <p:nvGrpSpPr>
            <p:cNvPr id="260" name="Google Shape;260;p52"/>
            <p:cNvGrpSpPr/>
            <p:nvPr/>
          </p:nvGrpSpPr>
          <p:grpSpPr>
            <a:xfrm>
              <a:off x="8220395" y="-436277"/>
              <a:ext cx="1385313" cy="1385313"/>
              <a:chOff x="-849575" y="3995425"/>
              <a:chExt cx="2211900" cy="2211900"/>
            </a:xfrm>
          </p:grpSpPr>
          <p:sp>
            <p:nvSpPr>
              <p:cNvPr id="261" name="Google Shape;261;p52"/>
              <p:cNvSpPr/>
              <p:nvPr/>
            </p:nvSpPr>
            <p:spPr>
              <a:xfrm>
                <a:off x="-849575" y="3995425"/>
                <a:ext cx="2211900" cy="22119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52"/>
              <p:cNvSpPr/>
              <p:nvPr/>
            </p:nvSpPr>
            <p:spPr>
              <a:xfrm>
                <a:off x="-650625" y="4194375"/>
                <a:ext cx="1814100" cy="18141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3"/>
        <p:cNvGrpSpPr/>
        <p:nvPr/>
      </p:nvGrpSpPr>
      <p:grpSpPr>
        <a:xfrm>
          <a:off x="0" y="0"/>
          <a:ext cx="0" cy="0"/>
          <a:chOff x="0" y="0"/>
          <a:chExt cx="0" cy="0"/>
        </a:xfrm>
      </p:grpSpPr>
      <p:sp>
        <p:nvSpPr>
          <p:cNvPr id="264" name="Google Shape;264;p48"/>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65" name="Google Shape;265;p48"/>
          <p:cNvSpPr txBox="1">
            <a:spLocks noGrp="1"/>
          </p:cNvSpPr>
          <p:nvPr>
            <p:ph type="body" idx="1"/>
          </p:nvPr>
        </p:nvSpPr>
        <p:spPr>
          <a:xfrm>
            <a:off x="720000" y="1139551"/>
            <a:ext cx="7704000" cy="322800"/>
          </a:xfrm>
          <a:prstGeom prst="rect">
            <a:avLst/>
          </a:prstGeom>
          <a:noFill/>
          <a:ln>
            <a:noFill/>
          </a:ln>
        </p:spPr>
        <p:txBody>
          <a:bodyPr spcFirstLastPara="1" wrap="square" lIns="91425" tIns="91425" rIns="91425" bIns="91425" anchor="t" anchorCtr="0">
            <a:noAutofit/>
          </a:bodyPr>
          <a:lstStyle>
            <a:lvl1pPr marL="457200" lvl="0" indent="-304800" algn="ctr">
              <a:lnSpc>
                <a:spcPct val="100000"/>
              </a:lnSpc>
              <a:spcBef>
                <a:spcPts val="0"/>
              </a:spcBef>
              <a:spcAft>
                <a:spcPts val="0"/>
              </a:spcAft>
              <a:buSzPts val="1200"/>
              <a:buFont typeface="Nunito Light"/>
              <a:buChar char="●"/>
              <a:defRPr/>
            </a:lvl1pPr>
            <a:lvl2pPr marL="914400" lvl="1" indent="-304800" algn="l">
              <a:lnSpc>
                <a:spcPct val="100000"/>
              </a:lnSpc>
              <a:spcBef>
                <a:spcPts val="0"/>
              </a:spcBef>
              <a:spcAft>
                <a:spcPts val="0"/>
              </a:spcAft>
              <a:buSzPts val="1200"/>
              <a:buFont typeface="Nunito Light"/>
              <a:buChar char="○"/>
              <a:defRPr/>
            </a:lvl2pPr>
            <a:lvl3pPr marL="1371600" lvl="2" indent="-304800" algn="l">
              <a:lnSpc>
                <a:spcPct val="100000"/>
              </a:lnSpc>
              <a:spcBef>
                <a:spcPts val="0"/>
              </a:spcBef>
              <a:spcAft>
                <a:spcPts val="0"/>
              </a:spcAft>
              <a:buSzPts val="1200"/>
              <a:buFont typeface="Nunito Light"/>
              <a:buChar char="■"/>
              <a:defRPr/>
            </a:lvl3pPr>
            <a:lvl4pPr marL="1828800" lvl="3" indent="-304800" algn="l">
              <a:lnSpc>
                <a:spcPct val="100000"/>
              </a:lnSpc>
              <a:spcBef>
                <a:spcPts val="0"/>
              </a:spcBef>
              <a:spcAft>
                <a:spcPts val="0"/>
              </a:spcAft>
              <a:buSzPts val="1200"/>
              <a:buFont typeface="Nunito Light"/>
              <a:buChar char="●"/>
              <a:defRPr/>
            </a:lvl4pPr>
            <a:lvl5pPr marL="2286000" lvl="4" indent="-304800" algn="l">
              <a:lnSpc>
                <a:spcPct val="100000"/>
              </a:lnSpc>
              <a:spcBef>
                <a:spcPts val="0"/>
              </a:spcBef>
              <a:spcAft>
                <a:spcPts val="0"/>
              </a:spcAft>
              <a:buSzPts val="1200"/>
              <a:buFont typeface="Nunito Light"/>
              <a:buChar char="○"/>
              <a:defRPr/>
            </a:lvl5pPr>
            <a:lvl6pPr marL="2743200" lvl="5" indent="-304800" algn="l">
              <a:lnSpc>
                <a:spcPct val="100000"/>
              </a:lnSpc>
              <a:spcBef>
                <a:spcPts val="0"/>
              </a:spcBef>
              <a:spcAft>
                <a:spcPts val="0"/>
              </a:spcAft>
              <a:buSzPts val="1200"/>
              <a:buFont typeface="Nunito Light"/>
              <a:buChar char="■"/>
              <a:defRPr/>
            </a:lvl6pPr>
            <a:lvl7pPr marL="3200400" lvl="6" indent="-304800" algn="l">
              <a:lnSpc>
                <a:spcPct val="100000"/>
              </a:lnSpc>
              <a:spcBef>
                <a:spcPts val="0"/>
              </a:spcBef>
              <a:spcAft>
                <a:spcPts val="0"/>
              </a:spcAft>
              <a:buSzPts val="1200"/>
              <a:buFont typeface="Nunito Light"/>
              <a:buChar char="●"/>
              <a:defRPr/>
            </a:lvl7pPr>
            <a:lvl8pPr marL="3657600" lvl="7" indent="-304800" algn="l">
              <a:lnSpc>
                <a:spcPct val="100000"/>
              </a:lnSpc>
              <a:spcBef>
                <a:spcPts val="0"/>
              </a:spcBef>
              <a:spcAft>
                <a:spcPts val="0"/>
              </a:spcAft>
              <a:buSzPts val="1200"/>
              <a:buFont typeface="Nunito Light"/>
              <a:buChar char="○"/>
              <a:defRPr/>
            </a:lvl8pPr>
            <a:lvl9pPr marL="4114800" lvl="8" indent="-304800" algn="l">
              <a:lnSpc>
                <a:spcPct val="100000"/>
              </a:lnSpc>
              <a:spcBef>
                <a:spcPts val="0"/>
              </a:spcBef>
              <a:spcAft>
                <a:spcPts val="0"/>
              </a:spcAft>
              <a:buSzPts val="1200"/>
              <a:buFont typeface="Nunito Light"/>
              <a:buChar char="■"/>
              <a:defRPr/>
            </a:lvl9pPr>
          </a:lstStyle>
          <a:p>
            <a:endParaRPr/>
          </a:p>
        </p:txBody>
      </p:sp>
      <p:grpSp>
        <p:nvGrpSpPr>
          <p:cNvPr id="266" name="Google Shape;266;p48"/>
          <p:cNvGrpSpPr/>
          <p:nvPr/>
        </p:nvGrpSpPr>
        <p:grpSpPr>
          <a:xfrm>
            <a:off x="0" y="0"/>
            <a:ext cx="9581497" cy="5367179"/>
            <a:chOff x="0" y="0"/>
            <a:chExt cx="9581497" cy="5367179"/>
          </a:xfrm>
        </p:grpSpPr>
        <p:grpSp>
          <p:nvGrpSpPr>
            <p:cNvPr id="267" name="Google Shape;267;p48"/>
            <p:cNvGrpSpPr/>
            <p:nvPr/>
          </p:nvGrpSpPr>
          <p:grpSpPr>
            <a:xfrm>
              <a:off x="8430778" y="193456"/>
              <a:ext cx="346044" cy="346044"/>
              <a:chOff x="855153" y="4553306"/>
              <a:chExt cx="346044" cy="346044"/>
            </a:xfrm>
          </p:grpSpPr>
          <p:grpSp>
            <p:nvGrpSpPr>
              <p:cNvPr id="268" name="Google Shape;268;p48"/>
              <p:cNvGrpSpPr/>
              <p:nvPr/>
            </p:nvGrpSpPr>
            <p:grpSpPr>
              <a:xfrm>
                <a:off x="905847" y="4604000"/>
                <a:ext cx="244655" cy="244655"/>
                <a:chOff x="3191725" y="206650"/>
                <a:chExt cx="734700" cy="734700"/>
              </a:xfrm>
            </p:grpSpPr>
            <p:cxnSp>
              <p:nvCxnSpPr>
                <p:cNvPr id="269" name="Google Shape;269;p48"/>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270" name="Google Shape;270;p48"/>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nvGrpSpPr>
              <p:cNvPr id="271" name="Google Shape;271;p48"/>
              <p:cNvGrpSpPr/>
              <p:nvPr/>
            </p:nvGrpSpPr>
            <p:grpSpPr>
              <a:xfrm rot="2700000">
                <a:off x="905830" y="4603983"/>
                <a:ext cx="244690" cy="244690"/>
                <a:chOff x="3191725" y="206650"/>
                <a:chExt cx="734700" cy="734700"/>
              </a:xfrm>
            </p:grpSpPr>
            <p:cxnSp>
              <p:nvCxnSpPr>
                <p:cNvPr id="272" name="Google Shape;272;p48"/>
                <p:cNvCxnSpPr/>
                <p:nvPr/>
              </p:nvCxnSpPr>
              <p:spPr>
                <a:xfrm>
                  <a:off x="3191725" y="206650"/>
                  <a:ext cx="734700" cy="734700"/>
                </a:xfrm>
                <a:prstGeom prst="straightConnector1">
                  <a:avLst/>
                </a:prstGeom>
                <a:noFill/>
                <a:ln w="9525" cap="rnd" cmpd="sng">
                  <a:solidFill>
                    <a:schemeClr val="dk1"/>
                  </a:solidFill>
                  <a:prstDash val="solid"/>
                  <a:round/>
                  <a:headEnd type="none" w="sm" len="sm"/>
                  <a:tailEnd type="none" w="sm" len="sm"/>
                </a:ln>
              </p:spPr>
            </p:cxnSp>
            <p:cxnSp>
              <p:nvCxnSpPr>
                <p:cNvPr id="273" name="Google Shape;273;p48"/>
                <p:cNvCxnSpPr/>
                <p:nvPr/>
              </p:nvCxnSpPr>
              <p:spPr>
                <a:xfrm rot="5400000">
                  <a:off x="3191725" y="206650"/>
                  <a:ext cx="734700" cy="734700"/>
                </a:xfrm>
                <a:prstGeom prst="straightConnector1">
                  <a:avLst/>
                </a:prstGeom>
                <a:noFill/>
                <a:ln w="9525" cap="rnd" cmpd="sng">
                  <a:solidFill>
                    <a:schemeClr val="dk1"/>
                  </a:solidFill>
                  <a:prstDash val="solid"/>
                  <a:round/>
                  <a:headEnd type="none" w="sm" len="sm"/>
                  <a:tailEnd type="none" w="sm" len="sm"/>
                </a:ln>
              </p:spPr>
            </p:cxnSp>
          </p:grpSp>
        </p:grpSp>
        <p:grpSp>
          <p:nvGrpSpPr>
            <p:cNvPr id="274" name="Google Shape;274;p48"/>
            <p:cNvGrpSpPr/>
            <p:nvPr/>
          </p:nvGrpSpPr>
          <p:grpSpPr>
            <a:xfrm>
              <a:off x="0" y="0"/>
              <a:ext cx="713100" cy="713100"/>
              <a:chOff x="0" y="0"/>
              <a:chExt cx="713100" cy="713100"/>
            </a:xfrm>
          </p:grpSpPr>
          <p:sp>
            <p:nvSpPr>
              <p:cNvPr id="275" name="Google Shape;275;p48"/>
              <p:cNvSpPr/>
              <p:nvPr/>
            </p:nvSpPr>
            <p:spPr>
              <a:xfrm>
                <a:off x="0" y="0"/>
                <a:ext cx="461700" cy="461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48"/>
              <p:cNvSpPr/>
              <p:nvPr/>
            </p:nvSpPr>
            <p:spPr>
              <a:xfrm>
                <a:off x="461700" y="461700"/>
                <a:ext cx="251400" cy="2514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7" name="Google Shape;277;p48"/>
            <p:cNvSpPr/>
            <p:nvPr/>
          </p:nvSpPr>
          <p:spPr>
            <a:xfrm>
              <a:off x="7459500" y="4714875"/>
              <a:ext cx="1684500" cy="428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8" name="Google Shape;278;p48"/>
            <p:cNvGrpSpPr/>
            <p:nvPr/>
          </p:nvGrpSpPr>
          <p:grpSpPr>
            <a:xfrm rot="5400000">
              <a:off x="8232648" y="4018330"/>
              <a:ext cx="742310" cy="1955388"/>
              <a:chOff x="8239923" y="76200"/>
              <a:chExt cx="742310" cy="1955388"/>
            </a:xfrm>
          </p:grpSpPr>
          <p:sp>
            <p:nvSpPr>
              <p:cNvPr id="279" name="Google Shape;279;p48"/>
              <p:cNvSpPr/>
              <p:nvPr/>
            </p:nvSpPr>
            <p:spPr>
              <a:xfrm>
                <a:off x="8239923"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48"/>
              <p:cNvSpPr/>
              <p:nvPr/>
            </p:nvSpPr>
            <p:spPr>
              <a:xfrm>
                <a:off x="8416126"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48"/>
              <p:cNvSpPr/>
              <p:nvPr/>
            </p:nvSpPr>
            <p:spPr>
              <a:xfrm>
                <a:off x="8592328"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48"/>
              <p:cNvSpPr/>
              <p:nvPr/>
            </p:nvSpPr>
            <p:spPr>
              <a:xfrm>
                <a:off x="8768531"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48"/>
              <p:cNvSpPr/>
              <p:nvPr/>
            </p:nvSpPr>
            <p:spPr>
              <a:xfrm>
                <a:off x="8944733" y="7620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48"/>
              <p:cNvSpPr/>
              <p:nvPr/>
            </p:nvSpPr>
            <p:spPr>
              <a:xfrm>
                <a:off x="8239923"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48"/>
              <p:cNvSpPr/>
              <p:nvPr/>
            </p:nvSpPr>
            <p:spPr>
              <a:xfrm>
                <a:off x="8416126"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48"/>
              <p:cNvSpPr/>
              <p:nvPr/>
            </p:nvSpPr>
            <p:spPr>
              <a:xfrm>
                <a:off x="8592328"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48"/>
              <p:cNvSpPr/>
              <p:nvPr/>
            </p:nvSpPr>
            <p:spPr>
              <a:xfrm>
                <a:off x="8768531"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48"/>
              <p:cNvSpPr/>
              <p:nvPr/>
            </p:nvSpPr>
            <p:spPr>
              <a:xfrm>
                <a:off x="8944733" y="35385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48"/>
              <p:cNvSpPr/>
              <p:nvPr/>
            </p:nvSpPr>
            <p:spPr>
              <a:xfrm>
                <a:off x="8239923"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48"/>
              <p:cNvSpPr/>
              <p:nvPr/>
            </p:nvSpPr>
            <p:spPr>
              <a:xfrm>
                <a:off x="8416126"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48"/>
              <p:cNvSpPr/>
              <p:nvPr/>
            </p:nvSpPr>
            <p:spPr>
              <a:xfrm>
                <a:off x="8592328"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48"/>
              <p:cNvSpPr/>
              <p:nvPr/>
            </p:nvSpPr>
            <p:spPr>
              <a:xfrm>
                <a:off x="8768531"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p48"/>
              <p:cNvSpPr/>
              <p:nvPr/>
            </p:nvSpPr>
            <p:spPr>
              <a:xfrm>
                <a:off x="8944733" y="63150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48"/>
              <p:cNvSpPr/>
              <p:nvPr/>
            </p:nvSpPr>
            <p:spPr>
              <a:xfrm>
                <a:off x="8239923"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48"/>
              <p:cNvSpPr/>
              <p:nvPr/>
            </p:nvSpPr>
            <p:spPr>
              <a:xfrm>
                <a:off x="8416126"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48"/>
              <p:cNvSpPr/>
              <p:nvPr/>
            </p:nvSpPr>
            <p:spPr>
              <a:xfrm>
                <a:off x="8592328"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48"/>
              <p:cNvSpPr/>
              <p:nvPr/>
            </p:nvSpPr>
            <p:spPr>
              <a:xfrm>
                <a:off x="8768531"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48"/>
              <p:cNvSpPr/>
              <p:nvPr/>
            </p:nvSpPr>
            <p:spPr>
              <a:xfrm>
                <a:off x="8944733" y="90916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48"/>
              <p:cNvSpPr/>
              <p:nvPr/>
            </p:nvSpPr>
            <p:spPr>
              <a:xfrm>
                <a:off x="8239923"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48"/>
              <p:cNvSpPr/>
              <p:nvPr/>
            </p:nvSpPr>
            <p:spPr>
              <a:xfrm>
                <a:off x="8416126"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48"/>
              <p:cNvSpPr/>
              <p:nvPr/>
            </p:nvSpPr>
            <p:spPr>
              <a:xfrm>
                <a:off x="8592328"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48"/>
              <p:cNvSpPr/>
              <p:nvPr/>
            </p:nvSpPr>
            <p:spPr>
              <a:xfrm>
                <a:off x="8768531"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48"/>
              <p:cNvSpPr/>
              <p:nvPr/>
            </p:nvSpPr>
            <p:spPr>
              <a:xfrm>
                <a:off x="8944733" y="116112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48"/>
              <p:cNvSpPr/>
              <p:nvPr/>
            </p:nvSpPr>
            <p:spPr>
              <a:xfrm>
                <a:off x="8239923"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48"/>
              <p:cNvSpPr/>
              <p:nvPr/>
            </p:nvSpPr>
            <p:spPr>
              <a:xfrm>
                <a:off x="8416126"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48"/>
              <p:cNvSpPr/>
              <p:nvPr/>
            </p:nvSpPr>
            <p:spPr>
              <a:xfrm>
                <a:off x="8592328"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48"/>
              <p:cNvSpPr/>
              <p:nvPr/>
            </p:nvSpPr>
            <p:spPr>
              <a:xfrm>
                <a:off x="8768531"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48"/>
              <p:cNvSpPr/>
              <p:nvPr/>
            </p:nvSpPr>
            <p:spPr>
              <a:xfrm>
                <a:off x="8944733" y="1438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48"/>
              <p:cNvSpPr/>
              <p:nvPr/>
            </p:nvSpPr>
            <p:spPr>
              <a:xfrm>
                <a:off x="8239923"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48"/>
              <p:cNvSpPr/>
              <p:nvPr/>
            </p:nvSpPr>
            <p:spPr>
              <a:xfrm>
                <a:off x="8416126"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48"/>
              <p:cNvSpPr/>
              <p:nvPr/>
            </p:nvSpPr>
            <p:spPr>
              <a:xfrm>
                <a:off x="8592328"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48"/>
              <p:cNvSpPr/>
              <p:nvPr/>
            </p:nvSpPr>
            <p:spPr>
              <a:xfrm>
                <a:off x="8768531"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48"/>
              <p:cNvSpPr/>
              <p:nvPr/>
            </p:nvSpPr>
            <p:spPr>
              <a:xfrm>
                <a:off x="8944733" y="1716433"/>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48"/>
              <p:cNvSpPr/>
              <p:nvPr/>
            </p:nvSpPr>
            <p:spPr>
              <a:xfrm>
                <a:off x="8239923"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48"/>
              <p:cNvSpPr/>
              <p:nvPr/>
            </p:nvSpPr>
            <p:spPr>
              <a:xfrm>
                <a:off x="8416126"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48"/>
              <p:cNvSpPr/>
              <p:nvPr/>
            </p:nvSpPr>
            <p:spPr>
              <a:xfrm>
                <a:off x="8592328"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48"/>
              <p:cNvSpPr/>
              <p:nvPr/>
            </p:nvSpPr>
            <p:spPr>
              <a:xfrm>
                <a:off x="8768531"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48"/>
              <p:cNvSpPr/>
              <p:nvPr/>
            </p:nvSpPr>
            <p:spPr>
              <a:xfrm>
                <a:off x="8944733" y="1994088"/>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19"/>
        <p:cNvGrpSpPr/>
        <p:nvPr/>
      </p:nvGrpSpPr>
      <p:grpSpPr>
        <a:xfrm>
          <a:off x="0" y="0"/>
          <a:ext cx="0" cy="0"/>
          <a:chOff x="0" y="0"/>
          <a:chExt cx="0" cy="0"/>
        </a:xfrm>
      </p:grpSpPr>
      <p:sp>
        <p:nvSpPr>
          <p:cNvPr id="320" name="Google Shape;320;p5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21" name="Google Shape;321;p54"/>
          <p:cNvSpPr txBox="1">
            <a:spLocks noGrp="1"/>
          </p:cNvSpPr>
          <p:nvPr>
            <p:ph type="subTitle" idx="1"/>
          </p:nvPr>
        </p:nvSpPr>
        <p:spPr>
          <a:xfrm>
            <a:off x="1371721" y="1839639"/>
            <a:ext cx="2956500" cy="105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322" name="Google Shape;322;p54"/>
          <p:cNvSpPr txBox="1">
            <a:spLocks noGrp="1"/>
          </p:cNvSpPr>
          <p:nvPr>
            <p:ph type="subTitle" idx="2"/>
          </p:nvPr>
        </p:nvSpPr>
        <p:spPr>
          <a:xfrm>
            <a:off x="5439172" y="1839639"/>
            <a:ext cx="2953500" cy="105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323" name="Google Shape;323;p54"/>
          <p:cNvSpPr txBox="1">
            <a:spLocks noGrp="1"/>
          </p:cNvSpPr>
          <p:nvPr>
            <p:ph type="subTitle" idx="3"/>
          </p:nvPr>
        </p:nvSpPr>
        <p:spPr>
          <a:xfrm>
            <a:off x="1371721" y="3404926"/>
            <a:ext cx="2956500" cy="105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324" name="Google Shape;324;p54"/>
          <p:cNvSpPr txBox="1">
            <a:spLocks noGrp="1"/>
          </p:cNvSpPr>
          <p:nvPr>
            <p:ph type="subTitle" idx="4"/>
          </p:nvPr>
        </p:nvSpPr>
        <p:spPr>
          <a:xfrm>
            <a:off x="5439172" y="3404926"/>
            <a:ext cx="2953500" cy="105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325" name="Google Shape;325;p54"/>
          <p:cNvSpPr txBox="1">
            <a:spLocks noGrp="1"/>
          </p:cNvSpPr>
          <p:nvPr>
            <p:ph type="subTitle" idx="5"/>
          </p:nvPr>
        </p:nvSpPr>
        <p:spPr>
          <a:xfrm>
            <a:off x="1371721" y="1464288"/>
            <a:ext cx="2956500" cy="482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326" name="Google Shape;326;p54"/>
          <p:cNvSpPr txBox="1">
            <a:spLocks noGrp="1"/>
          </p:cNvSpPr>
          <p:nvPr>
            <p:ph type="subTitle" idx="6"/>
          </p:nvPr>
        </p:nvSpPr>
        <p:spPr>
          <a:xfrm>
            <a:off x="1371721" y="3029600"/>
            <a:ext cx="2956500" cy="482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327" name="Google Shape;327;p54"/>
          <p:cNvSpPr txBox="1">
            <a:spLocks noGrp="1"/>
          </p:cNvSpPr>
          <p:nvPr>
            <p:ph type="subTitle" idx="7"/>
          </p:nvPr>
        </p:nvSpPr>
        <p:spPr>
          <a:xfrm>
            <a:off x="5439146" y="1464288"/>
            <a:ext cx="2953500" cy="482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328" name="Google Shape;328;p54"/>
          <p:cNvSpPr txBox="1">
            <a:spLocks noGrp="1"/>
          </p:cNvSpPr>
          <p:nvPr>
            <p:ph type="subTitle" idx="8"/>
          </p:nvPr>
        </p:nvSpPr>
        <p:spPr>
          <a:xfrm>
            <a:off x="5439171" y="3029600"/>
            <a:ext cx="2953500" cy="482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grpSp>
        <p:nvGrpSpPr>
          <p:cNvPr id="329" name="Google Shape;329;p54"/>
          <p:cNvGrpSpPr/>
          <p:nvPr/>
        </p:nvGrpSpPr>
        <p:grpSpPr>
          <a:xfrm>
            <a:off x="-509584" y="-605931"/>
            <a:ext cx="9413586" cy="5665135"/>
            <a:chOff x="-509584" y="-605931"/>
            <a:chExt cx="9413586" cy="5665135"/>
          </a:xfrm>
        </p:grpSpPr>
        <p:grpSp>
          <p:nvGrpSpPr>
            <p:cNvPr id="330" name="Google Shape;330;p54"/>
            <p:cNvGrpSpPr/>
            <p:nvPr/>
          </p:nvGrpSpPr>
          <p:grpSpPr>
            <a:xfrm>
              <a:off x="-509584" y="-605931"/>
              <a:ext cx="1229595" cy="1229595"/>
              <a:chOff x="-849575" y="3995425"/>
              <a:chExt cx="2211900" cy="2211900"/>
            </a:xfrm>
          </p:grpSpPr>
          <p:sp>
            <p:nvSpPr>
              <p:cNvPr id="331" name="Google Shape;331;p54"/>
              <p:cNvSpPr/>
              <p:nvPr/>
            </p:nvSpPr>
            <p:spPr>
              <a:xfrm>
                <a:off x="-849575" y="3995425"/>
                <a:ext cx="2211900" cy="22119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54"/>
              <p:cNvSpPr/>
              <p:nvPr/>
            </p:nvSpPr>
            <p:spPr>
              <a:xfrm>
                <a:off x="-650625" y="4194375"/>
                <a:ext cx="1814100" cy="18141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3" name="Google Shape;333;p54"/>
            <p:cNvGrpSpPr/>
            <p:nvPr/>
          </p:nvGrpSpPr>
          <p:grpSpPr>
            <a:xfrm>
              <a:off x="8659347" y="2984700"/>
              <a:ext cx="244655" cy="1897955"/>
              <a:chOff x="8659347" y="233550"/>
              <a:chExt cx="244655" cy="1897955"/>
            </a:xfrm>
          </p:grpSpPr>
          <p:grpSp>
            <p:nvGrpSpPr>
              <p:cNvPr id="334" name="Google Shape;334;p54"/>
              <p:cNvGrpSpPr/>
              <p:nvPr/>
            </p:nvGrpSpPr>
            <p:grpSpPr>
              <a:xfrm rot="5400000">
                <a:off x="8659347" y="233550"/>
                <a:ext cx="244655" cy="244655"/>
                <a:chOff x="3191725" y="206650"/>
                <a:chExt cx="734700" cy="734700"/>
              </a:xfrm>
            </p:grpSpPr>
            <p:cxnSp>
              <p:nvCxnSpPr>
                <p:cNvPr id="335" name="Google Shape;335;p54"/>
                <p:cNvCxnSpPr/>
                <p:nvPr/>
              </p:nvCxnSpPr>
              <p:spPr>
                <a:xfrm>
                  <a:off x="3191725" y="206650"/>
                  <a:ext cx="734700" cy="734700"/>
                </a:xfrm>
                <a:prstGeom prst="straightConnector1">
                  <a:avLst/>
                </a:prstGeom>
                <a:noFill/>
                <a:ln w="76200" cap="rnd" cmpd="sng">
                  <a:solidFill>
                    <a:schemeClr val="dk1"/>
                  </a:solidFill>
                  <a:prstDash val="solid"/>
                  <a:round/>
                  <a:headEnd type="none" w="sm" len="sm"/>
                  <a:tailEnd type="none" w="sm" len="sm"/>
                </a:ln>
              </p:spPr>
            </p:cxnSp>
            <p:cxnSp>
              <p:nvCxnSpPr>
                <p:cNvPr id="336" name="Google Shape;336;p54"/>
                <p:cNvCxnSpPr/>
                <p:nvPr/>
              </p:nvCxnSpPr>
              <p:spPr>
                <a:xfrm rot="5400000">
                  <a:off x="3191725" y="206650"/>
                  <a:ext cx="734700" cy="734700"/>
                </a:xfrm>
                <a:prstGeom prst="straightConnector1">
                  <a:avLst/>
                </a:prstGeom>
                <a:noFill/>
                <a:ln w="76200" cap="rnd" cmpd="sng">
                  <a:solidFill>
                    <a:schemeClr val="dk1"/>
                  </a:solidFill>
                  <a:prstDash val="solid"/>
                  <a:round/>
                  <a:headEnd type="none" w="sm" len="sm"/>
                  <a:tailEnd type="none" w="sm" len="sm"/>
                </a:ln>
              </p:spPr>
            </p:cxnSp>
          </p:grpSp>
          <p:grpSp>
            <p:nvGrpSpPr>
              <p:cNvPr id="337" name="Google Shape;337;p54"/>
              <p:cNvGrpSpPr/>
              <p:nvPr/>
            </p:nvGrpSpPr>
            <p:grpSpPr>
              <a:xfrm rot="5400000">
                <a:off x="8659347" y="784650"/>
                <a:ext cx="244655" cy="244655"/>
                <a:chOff x="3191725" y="206650"/>
                <a:chExt cx="734700" cy="734700"/>
              </a:xfrm>
            </p:grpSpPr>
            <p:cxnSp>
              <p:nvCxnSpPr>
                <p:cNvPr id="338" name="Google Shape;338;p54"/>
                <p:cNvCxnSpPr/>
                <p:nvPr/>
              </p:nvCxnSpPr>
              <p:spPr>
                <a:xfrm>
                  <a:off x="3191725" y="206650"/>
                  <a:ext cx="734700" cy="734700"/>
                </a:xfrm>
                <a:prstGeom prst="straightConnector1">
                  <a:avLst/>
                </a:prstGeom>
                <a:noFill/>
                <a:ln w="76200" cap="rnd" cmpd="sng">
                  <a:solidFill>
                    <a:schemeClr val="accent1"/>
                  </a:solidFill>
                  <a:prstDash val="solid"/>
                  <a:round/>
                  <a:headEnd type="none" w="sm" len="sm"/>
                  <a:tailEnd type="none" w="sm" len="sm"/>
                </a:ln>
              </p:spPr>
            </p:cxnSp>
            <p:cxnSp>
              <p:nvCxnSpPr>
                <p:cNvPr id="339" name="Google Shape;339;p54"/>
                <p:cNvCxnSpPr/>
                <p:nvPr/>
              </p:nvCxnSpPr>
              <p:spPr>
                <a:xfrm rot="5400000">
                  <a:off x="3191725" y="206650"/>
                  <a:ext cx="734700" cy="734700"/>
                </a:xfrm>
                <a:prstGeom prst="straightConnector1">
                  <a:avLst/>
                </a:prstGeom>
                <a:noFill/>
                <a:ln w="76200" cap="rnd" cmpd="sng">
                  <a:solidFill>
                    <a:schemeClr val="accent1"/>
                  </a:solidFill>
                  <a:prstDash val="solid"/>
                  <a:round/>
                  <a:headEnd type="none" w="sm" len="sm"/>
                  <a:tailEnd type="none" w="sm" len="sm"/>
                </a:ln>
              </p:spPr>
            </p:cxnSp>
          </p:grpSp>
          <p:grpSp>
            <p:nvGrpSpPr>
              <p:cNvPr id="340" name="Google Shape;340;p54"/>
              <p:cNvGrpSpPr/>
              <p:nvPr/>
            </p:nvGrpSpPr>
            <p:grpSpPr>
              <a:xfrm rot="5400000">
                <a:off x="8659347" y="1335750"/>
                <a:ext cx="244655" cy="244655"/>
                <a:chOff x="3191725" y="206650"/>
                <a:chExt cx="734700" cy="734700"/>
              </a:xfrm>
            </p:grpSpPr>
            <p:cxnSp>
              <p:nvCxnSpPr>
                <p:cNvPr id="341" name="Google Shape;341;p54"/>
                <p:cNvCxnSpPr/>
                <p:nvPr/>
              </p:nvCxnSpPr>
              <p:spPr>
                <a:xfrm>
                  <a:off x="3191725" y="206650"/>
                  <a:ext cx="734700" cy="734700"/>
                </a:xfrm>
                <a:prstGeom prst="straightConnector1">
                  <a:avLst/>
                </a:prstGeom>
                <a:noFill/>
                <a:ln w="76200" cap="rnd" cmpd="sng">
                  <a:solidFill>
                    <a:schemeClr val="dk1"/>
                  </a:solidFill>
                  <a:prstDash val="solid"/>
                  <a:round/>
                  <a:headEnd type="none" w="sm" len="sm"/>
                  <a:tailEnd type="none" w="sm" len="sm"/>
                </a:ln>
              </p:spPr>
            </p:cxnSp>
            <p:cxnSp>
              <p:nvCxnSpPr>
                <p:cNvPr id="342" name="Google Shape;342;p54"/>
                <p:cNvCxnSpPr/>
                <p:nvPr/>
              </p:nvCxnSpPr>
              <p:spPr>
                <a:xfrm rot="5400000">
                  <a:off x="3191725" y="206650"/>
                  <a:ext cx="734700" cy="734700"/>
                </a:xfrm>
                <a:prstGeom prst="straightConnector1">
                  <a:avLst/>
                </a:prstGeom>
                <a:noFill/>
                <a:ln w="76200" cap="rnd" cmpd="sng">
                  <a:solidFill>
                    <a:schemeClr val="dk1"/>
                  </a:solidFill>
                  <a:prstDash val="solid"/>
                  <a:round/>
                  <a:headEnd type="none" w="sm" len="sm"/>
                  <a:tailEnd type="none" w="sm" len="sm"/>
                </a:ln>
              </p:spPr>
            </p:cxnSp>
          </p:grpSp>
          <p:grpSp>
            <p:nvGrpSpPr>
              <p:cNvPr id="343" name="Google Shape;343;p54"/>
              <p:cNvGrpSpPr/>
              <p:nvPr/>
            </p:nvGrpSpPr>
            <p:grpSpPr>
              <a:xfrm rot="5400000">
                <a:off x="8659347" y="1886850"/>
                <a:ext cx="244655" cy="244655"/>
                <a:chOff x="3191725" y="206650"/>
                <a:chExt cx="734700" cy="734700"/>
              </a:xfrm>
            </p:grpSpPr>
            <p:cxnSp>
              <p:nvCxnSpPr>
                <p:cNvPr id="344" name="Google Shape;344;p54"/>
                <p:cNvCxnSpPr/>
                <p:nvPr/>
              </p:nvCxnSpPr>
              <p:spPr>
                <a:xfrm>
                  <a:off x="3191725" y="206650"/>
                  <a:ext cx="734700" cy="734700"/>
                </a:xfrm>
                <a:prstGeom prst="straightConnector1">
                  <a:avLst/>
                </a:prstGeom>
                <a:noFill/>
                <a:ln w="76200" cap="rnd" cmpd="sng">
                  <a:solidFill>
                    <a:schemeClr val="accent1"/>
                  </a:solidFill>
                  <a:prstDash val="solid"/>
                  <a:round/>
                  <a:headEnd type="none" w="sm" len="sm"/>
                  <a:tailEnd type="none" w="sm" len="sm"/>
                </a:ln>
              </p:spPr>
            </p:cxnSp>
            <p:cxnSp>
              <p:nvCxnSpPr>
                <p:cNvPr id="345" name="Google Shape;345;p54"/>
                <p:cNvCxnSpPr/>
                <p:nvPr/>
              </p:nvCxnSpPr>
              <p:spPr>
                <a:xfrm rot="5400000">
                  <a:off x="3191725" y="206650"/>
                  <a:ext cx="734700" cy="734700"/>
                </a:xfrm>
                <a:prstGeom prst="straightConnector1">
                  <a:avLst/>
                </a:prstGeom>
                <a:noFill/>
                <a:ln w="76200" cap="rnd" cmpd="sng">
                  <a:solidFill>
                    <a:schemeClr val="accent1"/>
                  </a:solidFill>
                  <a:prstDash val="solid"/>
                  <a:round/>
                  <a:headEnd type="none" w="sm" len="sm"/>
                  <a:tailEnd type="none" w="sm" len="sm"/>
                </a:ln>
              </p:spPr>
            </p:cxnSp>
          </p:grpSp>
        </p:grpSp>
        <p:grpSp>
          <p:nvGrpSpPr>
            <p:cNvPr id="346" name="Google Shape;346;p54"/>
            <p:cNvGrpSpPr/>
            <p:nvPr/>
          </p:nvGrpSpPr>
          <p:grpSpPr>
            <a:xfrm>
              <a:off x="-113331" y="3103816"/>
              <a:ext cx="389905" cy="1955388"/>
              <a:chOff x="-113331" y="3103816"/>
              <a:chExt cx="389905" cy="1955388"/>
            </a:xfrm>
          </p:grpSpPr>
          <p:sp>
            <p:nvSpPr>
              <p:cNvPr id="347" name="Google Shape;347;p54"/>
              <p:cNvSpPr/>
              <p:nvPr/>
            </p:nvSpPr>
            <p:spPr>
              <a:xfrm>
                <a:off x="-113331" y="3103816"/>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54"/>
              <p:cNvSpPr/>
              <p:nvPr/>
            </p:nvSpPr>
            <p:spPr>
              <a:xfrm>
                <a:off x="62872" y="3103816"/>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54"/>
              <p:cNvSpPr/>
              <p:nvPr/>
            </p:nvSpPr>
            <p:spPr>
              <a:xfrm>
                <a:off x="239074" y="3103816"/>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54"/>
              <p:cNvSpPr/>
              <p:nvPr/>
            </p:nvSpPr>
            <p:spPr>
              <a:xfrm>
                <a:off x="-113331" y="338147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54"/>
              <p:cNvSpPr/>
              <p:nvPr/>
            </p:nvSpPr>
            <p:spPr>
              <a:xfrm>
                <a:off x="62872" y="338147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54"/>
              <p:cNvSpPr/>
              <p:nvPr/>
            </p:nvSpPr>
            <p:spPr>
              <a:xfrm>
                <a:off x="239074" y="3381470"/>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54"/>
              <p:cNvSpPr/>
              <p:nvPr/>
            </p:nvSpPr>
            <p:spPr>
              <a:xfrm>
                <a:off x="-113331" y="365912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54"/>
              <p:cNvSpPr/>
              <p:nvPr/>
            </p:nvSpPr>
            <p:spPr>
              <a:xfrm>
                <a:off x="62872" y="365912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54"/>
              <p:cNvSpPr/>
              <p:nvPr/>
            </p:nvSpPr>
            <p:spPr>
              <a:xfrm>
                <a:off x="239074" y="365912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54"/>
              <p:cNvSpPr/>
              <p:nvPr/>
            </p:nvSpPr>
            <p:spPr>
              <a:xfrm>
                <a:off x="-113331" y="3936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54"/>
              <p:cNvSpPr/>
              <p:nvPr/>
            </p:nvSpPr>
            <p:spPr>
              <a:xfrm>
                <a:off x="62872" y="3936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54"/>
              <p:cNvSpPr/>
              <p:nvPr/>
            </p:nvSpPr>
            <p:spPr>
              <a:xfrm>
                <a:off x="239074" y="393677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54"/>
              <p:cNvSpPr/>
              <p:nvPr/>
            </p:nvSpPr>
            <p:spPr>
              <a:xfrm>
                <a:off x="-113331" y="4188741"/>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54"/>
              <p:cNvSpPr/>
              <p:nvPr/>
            </p:nvSpPr>
            <p:spPr>
              <a:xfrm>
                <a:off x="62872" y="4188741"/>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54"/>
              <p:cNvSpPr/>
              <p:nvPr/>
            </p:nvSpPr>
            <p:spPr>
              <a:xfrm>
                <a:off x="239074" y="4188741"/>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54"/>
              <p:cNvSpPr/>
              <p:nvPr/>
            </p:nvSpPr>
            <p:spPr>
              <a:xfrm>
                <a:off x="-113331" y="446639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54"/>
              <p:cNvSpPr/>
              <p:nvPr/>
            </p:nvSpPr>
            <p:spPr>
              <a:xfrm>
                <a:off x="62872" y="446639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54"/>
              <p:cNvSpPr/>
              <p:nvPr/>
            </p:nvSpPr>
            <p:spPr>
              <a:xfrm>
                <a:off x="239074" y="4466395"/>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54"/>
              <p:cNvSpPr/>
              <p:nvPr/>
            </p:nvSpPr>
            <p:spPr>
              <a:xfrm>
                <a:off x="-113331" y="474404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54"/>
              <p:cNvSpPr/>
              <p:nvPr/>
            </p:nvSpPr>
            <p:spPr>
              <a:xfrm>
                <a:off x="62872" y="474404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54"/>
              <p:cNvSpPr/>
              <p:nvPr/>
            </p:nvSpPr>
            <p:spPr>
              <a:xfrm>
                <a:off x="239074" y="4744049"/>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54"/>
              <p:cNvSpPr/>
              <p:nvPr/>
            </p:nvSpPr>
            <p:spPr>
              <a:xfrm>
                <a:off x="-113331" y="502170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54"/>
              <p:cNvSpPr/>
              <p:nvPr/>
            </p:nvSpPr>
            <p:spPr>
              <a:xfrm>
                <a:off x="62872" y="502170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54"/>
              <p:cNvSpPr/>
              <p:nvPr/>
            </p:nvSpPr>
            <p:spPr>
              <a:xfrm>
                <a:off x="239074" y="5021704"/>
                <a:ext cx="37500" cy="375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71"/>
        <p:cNvGrpSpPr/>
        <p:nvPr/>
      </p:nvGrpSpPr>
      <p:grpSpPr>
        <a:xfrm>
          <a:off x="0" y="0"/>
          <a:ext cx="0" cy="0"/>
          <a:chOff x="0" y="0"/>
          <a:chExt cx="0" cy="0"/>
        </a:xfrm>
      </p:grpSpPr>
      <p:sp>
        <p:nvSpPr>
          <p:cNvPr id="372" name="Google Shape;372;p5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73" name="Google Shape;373;p53"/>
          <p:cNvSpPr txBox="1">
            <a:spLocks noGrp="1"/>
          </p:cNvSpPr>
          <p:nvPr>
            <p:ph type="subTitle" idx="1"/>
          </p:nvPr>
        </p:nvSpPr>
        <p:spPr>
          <a:xfrm>
            <a:off x="937625" y="2549900"/>
            <a:ext cx="2175300" cy="162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374" name="Google Shape;374;p53"/>
          <p:cNvSpPr txBox="1">
            <a:spLocks noGrp="1"/>
          </p:cNvSpPr>
          <p:nvPr>
            <p:ph type="subTitle" idx="2"/>
          </p:nvPr>
        </p:nvSpPr>
        <p:spPr>
          <a:xfrm>
            <a:off x="3484350" y="2549900"/>
            <a:ext cx="2175300" cy="162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375" name="Google Shape;375;p53"/>
          <p:cNvSpPr txBox="1">
            <a:spLocks noGrp="1"/>
          </p:cNvSpPr>
          <p:nvPr>
            <p:ph type="subTitle" idx="3"/>
          </p:nvPr>
        </p:nvSpPr>
        <p:spPr>
          <a:xfrm>
            <a:off x="6031075" y="2549900"/>
            <a:ext cx="2175300" cy="162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376" name="Google Shape;376;p53"/>
          <p:cNvSpPr txBox="1">
            <a:spLocks noGrp="1"/>
          </p:cNvSpPr>
          <p:nvPr>
            <p:ph type="subTitle" idx="4"/>
          </p:nvPr>
        </p:nvSpPr>
        <p:spPr>
          <a:xfrm>
            <a:off x="937625" y="2188376"/>
            <a:ext cx="2175300" cy="466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377" name="Google Shape;377;p53"/>
          <p:cNvSpPr txBox="1">
            <a:spLocks noGrp="1"/>
          </p:cNvSpPr>
          <p:nvPr>
            <p:ph type="subTitle" idx="5"/>
          </p:nvPr>
        </p:nvSpPr>
        <p:spPr>
          <a:xfrm>
            <a:off x="3484350" y="2188376"/>
            <a:ext cx="2175300" cy="466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378" name="Google Shape;378;p53"/>
          <p:cNvSpPr txBox="1">
            <a:spLocks noGrp="1"/>
          </p:cNvSpPr>
          <p:nvPr>
            <p:ph type="subTitle" idx="6"/>
          </p:nvPr>
        </p:nvSpPr>
        <p:spPr>
          <a:xfrm>
            <a:off x="6031075" y="2188376"/>
            <a:ext cx="2175300" cy="466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Josefin Sans"/>
              <a:buNone/>
              <a:defRPr sz="1600" b="1">
                <a:solidFill>
                  <a:schemeClr val="dk1"/>
                </a:solidFill>
                <a:latin typeface="Josefin Sans"/>
                <a:ea typeface="Josefin Sans"/>
                <a:cs typeface="Josefin Sans"/>
                <a:sym typeface="Josefin Sans"/>
              </a:defRPr>
            </a:lvl1pPr>
            <a:lvl2pPr lvl="1"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grpSp>
        <p:nvGrpSpPr>
          <p:cNvPr id="379" name="Google Shape;379;p53"/>
          <p:cNvGrpSpPr/>
          <p:nvPr/>
        </p:nvGrpSpPr>
        <p:grpSpPr>
          <a:xfrm>
            <a:off x="-467075" y="279275"/>
            <a:ext cx="9249150" cy="4714850"/>
            <a:chOff x="-467075" y="279275"/>
            <a:chExt cx="9249150" cy="4714850"/>
          </a:xfrm>
        </p:grpSpPr>
        <p:cxnSp>
          <p:nvCxnSpPr>
            <p:cNvPr id="380" name="Google Shape;380;p53"/>
            <p:cNvCxnSpPr/>
            <p:nvPr/>
          </p:nvCxnSpPr>
          <p:spPr>
            <a:xfrm>
              <a:off x="0" y="4994125"/>
              <a:ext cx="3074400" cy="0"/>
            </a:xfrm>
            <a:prstGeom prst="straightConnector1">
              <a:avLst/>
            </a:prstGeom>
            <a:noFill/>
            <a:ln w="9525" cap="flat" cmpd="sng">
              <a:solidFill>
                <a:schemeClr val="dk1"/>
              </a:solidFill>
              <a:prstDash val="solid"/>
              <a:round/>
              <a:headEnd type="none" w="sm" len="sm"/>
              <a:tailEnd type="none" w="sm" len="sm"/>
            </a:ln>
          </p:spPr>
        </p:cxnSp>
        <p:sp>
          <p:nvSpPr>
            <p:cNvPr id="381" name="Google Shape;381;p53"/>
            <p:cNvSpPr/>
            <p:nvPr/>
          </p:nvSpPr>
          <p:spPr>
            <a:xfrm>
              <a:off x="-467075" y="3622325"/>
              <a:ext cx="949200" cy="949200"/>
            </a:xfrm>
            <a:prstGeom prst="ellipse">
              <a:avLst/>
            </a:pr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53"/>
            <p:cNvSpPr/>
            <p:nvPr/>
          </p:nvSpPr>
          <p:spPr>
            <a:xfrm rot="5400000">
              <a:off x="-186275" y="3087663"/>
              <a:ext cx="387600" cy="38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83" name="Google Shape;383;p53"/>
            <p:cNvGrpSpPr/>
            <p:nvPr/>
          </p:nvGrpSpPr>
          <p:grpSpPr>
            <a:xfrm>
              <a:off x="8543275" y="279275"/>
              <a:ext cx="238800" cy="1170800"/>
              <a:chOff x="474550" y="1146150"/>
              <a:chExt cx="238800" cy="1170800"/>
            </a:xfrm>
          </p:grpSpPr>
          <p:sp>
            <p:nvSpPr>
              <p:cNvPr id="384" name="Google Shape;384;p53"/>
              <p:cNvSpPr/>
              <p:nvPr/>
            </p:nvSpPr>
            <p:spPr>
              <a:xfrm rot="10800000">
                <a:off x="474550" y="1467617"/>
                <a:ext cx="238800" cy="2064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53"/>
              <p:cNvSpPr/>
              <p:nvPr/>
            </p:nvSpPr>
            <p:spPr>
              <a:xfrm rot="10800000">
                <a:off x="474550" y="1789083"/>
                <a:ext cx="238800" cy="2064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53"/>
              <p:cNvSpPr/>
              <p:nvPr/>
            </p:nvSpPr>
            <p:spPr>
              <a:xfrm rot="10800000">
                <a:off x="474550" y="2110550"/>
                <a:ext cx="238800" cy="2064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53"/>
              <p:cNvSpPr/>
              <p:nvPr/>
            </p:nvSpPr>
            <p:spPr>
              <a:xfrm rot="10800000">
                <a:off x="474550" y="1146150"/>
                <a:ext cx="238800" cy="206400"/>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4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9pPr>
          </a:lstStyle>
          <a:p>
            <a:endParaRPr/>
          </a:p>
        </p:txBody>
      </p:sp>
      <p:sp>
        <p:nvSpPr>
          <p:cNvPr id="7" name="Google Shape;7;p4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00000"/>
              </a:lnSpc>
              <a:spcBef>
                <a:spcPts val="0"/>
              </a:spcBef>
              <a:spcAft>
                <a:spcPts val="0"/>
              </a:spcAft>
              <a:buClr>
                <a:schemeClr val="dk1"/>
              </a:buClr>
              <a:buSzPts val="1200"/>
              <a:buFont typeface="Inter"/>
              <a:buChar char="●"/>
              <a:defRPr sz="1200" b="0" i="0" u="none" strike="noStrike" cap="none">
                <a:solidFill>
                  <a:schemeClr val="dk1"/>
                </a:solidFill>
                <a:latin typeface="Inter"/>
                <a:ea typeface="Inter"/>
                <a:cs typeface="Inter"/>
                <a:sym typeface="Inter"/>
              </a:defRPr>
            </a:lvl1pPr>
            <a:lvl2pPr marL="914400" marR="0" lvl="1" indent="-304800" algn="l" rtl="0">
              <a:lnSpc>
                <a:spcPct val="100000"/>
              </a:lnSpc>
              <a:spcBef>
                <a:spcPts val="0"/>
              </a:spcBef>
              <a:spcAft>
                <a:spcPts val="0"/>
              </a:spcAft>
              <a:buClr>
                <a:schemeClr val="dk1"/>
              </a:buClr>
              <a:buSzPts val="1200"/>
              <a:buFont typeface="Inter"/>
              <a:buChar char="○"/>
              <a:defRPr sz="1200" b="0" i="0" u="none" strike="noStrike" cap="none">
                <a:solidFill>
                  <a:schemeClr val="dk1"/>
                </a:solidFill>
                <a:latin typeface="Inter"/>
                <a:ea typeface="Inter"/>
                <a:cs typeface="Inter"/>
                <a:sym typeface="Inter"/>
              </a:defRPr>
            </a:lvl2pPr>
            <a:lvl3pPr marL="1371600" marR="0" lvl="2" indent="-304800" algn="l" rtl="0">
              <a:lnSpc>
                <a:spcPct val="100000"/>
              </a:lnSpc>
              <a:spcBef>
                <a:spcPts val="0"/>
              </a:spcBef>
              <a:spcAft>
                <a:spcPts val="0"/>
              </a:spcAft>
              <a:buClr>
                <a:schemeClr val="dk1"/>
              </a:buClr>
              <a:buSzPts val="1200"/>
              <a:buFont typeface="Inter"/>
              <a:buChar char="■"/>
              <a:defRPr sz="1200" b="0" i="0" u="none" strike="noStrike" cap="none">
                <a:solidFill>
                  <a:schemeClr val="dk1"/>
                </a:solidFill>
                <a:latin typeface="Inter"/>
                <a:ea typeface="Inter"/>
                <a:cs typeface="Inter"/>
                <a:sym typeface="Inter"/>
              </a:defRPr>
            </a:lvl3pPr>
            <a:lvl4pPr marL="1828800" marR="0" lvl="3" indent="-304800" algn="l" rtl="0">
              <a:lnSpc>
                <a:spcPct val="100000"/>
              </a:lnSpc>
              <a:spcBef>
                <a:spcPts val="0"/>
              </a:spcBef>
              <a:spcAft>
                <a:spcPts val="0"/>
              </a:spcAft>
              <a:buClr>
                <a:schemeClr val="dk1"/>
              </a:buClr>
              <a:buSzPts val="1200"/>
              <a:buFont typeface="Inter"/>
              <a:buChar char="●"/>
              <a:defRPr sz="1200" b="0" i="0" u="none" strike="noStrike" cap="none">
                <a:solidFill>
                  <a:schemeClr val="dk1"/>
                </a:solidFill>
                <a:latin typeface="Inter"/>
                <a:ea typeface="Inter"/>
                <a:cs typeface="Inter"/>
                <a:sym typeface="Inter"/>
              </a:defRPr>
            </a:lvl4pPr>
            <a:lvl5pPr marL="2286000" marR="0" lvl="4" indent="-304800" algn="l" rtl="0">
              <a:lnSpc>
                <a:spcPct val="100000"/>
              </a:lnSpc>
              <a:spcBef>
                <a:spcPts val="0"/>
              </a:spcBef>
              <a:spcAft>
                <a:spcPts val="0"/>
              </a:spcAft>
              <a:buClr>
                <a:schemeClr val="dk1"/>
              </a:buClr>
              <a:buSzPts val="1200"/>
              <a:buFont typeface="Inter"/>
              <a:buChar char="○"/>
              <a:defRPr sz="1200" b="0" i="0" u="none" strike="noStrike" cap="none">
                <a:solidFill>
                  <a:schemeClr val="dk1"/>
                </a:solidFill>
                <a:latin typeface="Inter"/>
                <a:ea typeface="Inter"/>
                <a:cs typeface="Inter"/>
                <a:sym typeface="Inter"/>
              </a:defRPr>
            </a:lvl5pPr>
            <a:lvl6pPr marL="2743200" marR="0" lvl="5" indent="-304800" algn="l" rtl="0">
              <a:lnSpc>
                <a:spcPct val="100000"/>
              </a:lnSpc>
              <a:spcBef>
                <a:spcPts val="0"/>
              </a:spcBef>
              <a:spcAft>
                <a:spcPts val="0"/>
              </a:spcAft>
              <a:buClr>
                <a:schemeClr val="dk1"/>
              </a:buClr>
              <a:buSzPts val="1200"/>
              <a:buFont typeface="Inter"/>
              <a:buChar char="■"/>
              <a:defRPr sz="1200" b="0" i="0" u="none" strike="noStrike" cap="none">
                <a:solidFill>
                  <a:schemeClr val="dk1"/>
                </a:solidFill>
                <a:latin typeface="Inter"/>
                <a:ea typeface="Inter"/>
                <a:cs typeface="Inter"/>
                <a:sym typeface="Inter"/>
              </a:defRPr>
            </a:lvl6pPr>
            <a:lvl7pPr marL="3200400" marR="0" lvl="6" indent="-304800" algn="l" rtl="0">
              <a:lnSpc>
                <a:spcPct val="100000"/>
              </a:lnSpc>
              <a:spcBef>
                <a:spcPts val="0"/>
              </a:spcBef>
              <a:spcAft>
                <a:spcPts val="0"/>
              </a:spcAft>
              <a:buClr>
                <a:schemeClr val="dk1"/>
              </a:buClr>
              <a:buSzPts val="1200"/>
              <a:buFont typeface="Inter"/>
              <a:buChar char="●"/>
              <a:defRPr sz="1200" b="0" i="0" u="none" strike="noStrike" cap="none">
                <a:solidFill>
                  <a:schemeClr val="dk1"/>
                </a:solidFill>
                <a:latin typeface="Inter"/>
                <a:ea typeface="Inter"/>
                <a:cs typeface="Inter"/>
                <a:sym typeface="Inter"/>
              </a:defRPr>
            </a:lvl7pPr>
            <a:lvl8pPr marL="3657600" marR="0" lvl="7" indent="-304800" algn="l" rtl="0">
              <a:lnSpc>
                <a:spcPct val="100000"/>
              </a:lnSpc>
              <a:spcBef>
                <a:spcPts val="0"/>
              </a:spcBef>
              <a:spcAft>
                <a:spcPts val="0"/>
              </a:spcAft>
              <a:buClr>
                <a:schemeClr val="dk1"/>
              </a:buClr>
              <a:buSzPts val="1200"/>
              <a:buFont typeface="Inter"/>
              <a:buChar char="○"/>
              <a:defRPr sz="1200" b="0" i="0" u="none" strike="noStrike" cap="none">
                <a:solidFill>
                  <a:schemeClr val="dk1"/>
                </a:solidFill>
                <a:latin typeface="Inter"/>
                <a:ea typeface="Inter"/>
                <a:cs typeface="Inter"/>
                <a:sym typeface="Inter"/>
              </a:defRPr>
            </a:lvl8pPr>
            <a:lvl9pPr marL="4114800" marR="0" lvl="8" indent="-304800" algn="l" rtl="0">
              <a:lnSpc>
                <a:spcPct val="100000"/>
              </a:lnSpc>
              <a:spcBef>
                <a:spcPts val="0"/>
              </a:spcBef>
              <a:spcAft>
                <a:spcPts val="0"/>
              </a:spcAft>
              <a:buClr>
                <a:schemeClr val="dk1"/>
              </a:buClr>
              <a:buSzPts val="1200"/>
              <a:buFont typeface="Inter"/>
              <a:buChar char="■"/>
              <a:defRPr sz="1200" b="0" i="0" u="none" strike="noStrike" cap="none">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youtu.be/ST7hYaYunNI"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5.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5.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5.png"/><Relationship Id="rId4"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1"/>
          <p:cNvSpPr txBox="1">
            <a:spLocks noGrp="1"/>
          </p:cNvSpPr>
          <p:nvPr>
            <p:ph type="ctrTitle"/>
          </p:nvPr>
        </p:nvSpPr>
        <p:spPr>
          <a:xfrm>
            <a:off x="1335000" y="1318050"/>
            <a:ext cx="6474000" cy="1955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 sz="3800">
                <a:solidFill>
                  <a:schemeClr val="accent2"/>
                </a:solidFill>
              </a:rPr>
              <a:t>Enhancement</a:t>
            </a:r>
            <a:r>
              <a:rPr lang="en" sz="3800"/>
              <a:t> Proposal to the Architecture of</a:t>
            </a:r>
            <a:endParaRPr sz="3800"/>
          </a:p>
          <a:p>
            <a:pPr marL="0" lvl="0" indent="0" algn="ctr" rtl="0">
              <a:lnSpc>
                <a:spcPct val="100000"/>
              </a:lnSpc>
              <a:spcBef>
                <a:spcPts val="0"/>
              </a:spcBef>
              <a:spcAft>
                <a:spcPts val="0"/>
              </a:spcAft>
              <a:buSzPts val="5200"/>
              <a:buNone/>
            </a:pPr>
            <a:endParaRPr sz="3800"/>
          </a:p>
        </p:txBody>
      </p:sp>
      <p:sp>
        <p:nvSpPr>
          <p:cNvPr id="806" name="Google Shape;806;p1"/>
          <p:cNvSpPr txBox="1">
            <a:spLocks noGrp="1"/>
          </p:cNvSpPr>
          <p:nvPr>
            <p:ph type="subTitle" idx="1"/>
          </p:nvPr>
        </p:nvSpPr>
        <p:spPr>
          <a:xfrm>
            <a:off x="2265600" y="3425850"/>
            <a:ext cx="4612800" cy="475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200"/>
              <a:buNone/>
            </a:pPr>
            <a:r>
              <a:rPr lang="en" i="1" dirty="0"/>
              <a:t>presented via a </a:t>
            </a:r>
            <a:r>
              <a:rPr lang="en" i="1" dirty="0">
                <a:hlinkClick r:id="rId3"/>
              </a:rPr>
              <a:t>video summary</a:t>
            </a:r>
            <a:endParaRPr i="1" dirty="0"/>
          </a:p>
        </p:txBody>
      </p:sp>
      <p:pic>
        <p:nvPicPr>
          <p:cNvPr id="807" name="Google Shape;807;p1"/>
          <p:cNvPicPr preferRelativeResize="0"/>
          <p:nvPr/>
        </p:nvPicPr>
        <p:blipFill rotWithShape="1">
          <a:blip r:embed="rId4">
            <a:alphaModFix/>
          </a:blip>
          <a:srcRect t="41139" b="22745"/>
          <a:stretch/>
        </p:blipFill>
        <p:spPr>
          <a:xfrm>
            <a:off x="3322325" y="2557100"/>
            <a:ext cx="2499375" cy="8693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g29d07c3f764_0_73"/>
          <p:cNvSpPr txBox="1">
            <a:spLocks noGrp="1"/>
          </p:cNvSpPr>
          <p:nvPr>
            <p:ph type="subTitle" idx="6"/>
          </p:nvPr>
        </p:nvSpPr>
        <p:spPr>
          <a:xfrm>
            <a:off x="1364374" y="3305825"/>
            <a:ext cx="31371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AUTOMATES REPETITION</a:t>
            </a:r>
            <a:endParaRPr/>
          </a:p>
        </p:txBody>
      </p:sp>
      <p:sp>
        <p:nvSpPr>
          <p:cNvPr id="959" name="Google Shape;959;g29d07c3f764_0_7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a:t>SAAM ANALYSIS</a:t>
            </a:r>
            <a:endParaRPr/>
          </a:p>
          <a:p>
            <a:pPr marL="0" lvl="0" indent="0" algn="ctr" rtl="0">
              <a:lnSpc>
                <a:spcPct val="100000"/>
              </a:lnSpc>
              <a:spcBef>
                <a:spcPts val="0"/>
              </a:spcBef>
              <a:spcAft>
                <a:spcPts val="0"/>
              </a:spcAft>
              <a:buSzPts val="3000"/>
              <a:buNone/>
            </a:pPr>
            <a:r>
              <a:rPr lang="en"/>
              <a:t>ADVANTAGES &amp; POTENTIAL RISKS</a:t>
            </a:r>
            <a:endParaRPr/>
          </a:p>
        </p:txBody>
      </p:sp>
      <p:sp>
        <p:nvSpPr>
          <p:cNvPr id="960" name="Google Shape;960;g29d07c3f764_0_73"/>
          <p:cNvSpPr txBox="1">
            <a:spLocks noGrp="1"/>
          </p:cNvSpPr>
          <p:nvPr>
            <p:ph type="subTitle" idx="1"/>
          </p:nvPr>
        </p:nvSpPr>
        <p:spPr>
          <a:xfrm>
            <a:off x="1364377" y="2338022"/>
            <a:ext cx="25929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Less susceptible to human biases and errors. More likely to meet targets with this model.</a:t>
            </a:r>
            <a:endParaRPr/>
          </a:p>
        </p:txBody>
      </p:sp>
      <p:sp>
        <p:nvSpPr>
          <p:cNvPr id="961" name="Google Shape;961;g29d07c3f764_0_73"/>
          <p:cNvSpPr txBox="1">
            <a:spLocks noGrp="1"/>
          </p:cNvSpPr>
          <p:nvPr>
            <p:ph type="subTitle" idx="2"/>
          </p:nvPr>
        </p:nvSpPr>
        <p:spPr>
          <a:xfrm>
            <a:off x="5201265" y="2958860"/>
            <a:ext cx="25902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In order to process and test the model and its data, a large amount of resources are required upfront.</a:t>
            </a:r>
            <a:endParaRPr/>
          </a:p>
        </p:txBody>
      </p:sp>
      <p:sp>
        <p:nvSpPr>
          <p:cNvPr id="962" name="Google Shape;962;g29d07c3f764_0_73"/>
          <p:cNvSpPr txBox="1">
            <a:spLocks noGrp="1"/>
          </p:cNvSpPr>
          <p:nvPr>
            <p:ph type="subTitle" idx="3"/>
          </p:nvPr>
        </p:nvSpPr>
        <p:spPr>
          <a:xfrm>
            <a:off x="1364377" y="3598109"/>
            <a:ext cx="25929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Does not put the burden of data collection on the users. Improves user experience.</a:t>
            </a:r>
            <a:endParaRPr/>
          </a:p>
        </p:txBody>
      </p:sp>
      <p:sp>
        <p:nvSpPr>
          <p:cNvPr id="963" name="Google Shape;963;g29d07c3f764_0_73"/>
          <p:cNvSpPr txBox="1">
            <a:spLocks noGrp="1"/>
          </p:cNvSpPr>
          <p:nvPr>
            <p:ph type="subTitle" idx="5"/>
          </p:nvPr>
        </p:nvSpPr>
        <p:spPr>
          <a:xfrm>
            <a:off x="1364377" y="2045725"/>
            <a:ext cx="25929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HIGH ACCURACY</a:t>
            </a:r>
            <a:endParaRPr/>
          </a:p>
        </p:txBody>
      </p:sp>
      <p:sp>
        <p:nvSpPr>
          <p:cNvPr id="964" name="Google Shape;964;g29d07c3f764_0_73"/>
          <p:cNvSpPr txBox="1">
            <a:spLocks noGrp="1"/>
          </p:cNvSpPr>
          <p:nvPr>
            <p:ph type="subTitle" idx="7"/>
          </p:nvPr>
        </p:nvSpPr>
        <p:spPr>
          <a:xfrm>
            <a:off x="5201242" y="2666563"/>
            <a:ext cx="25902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LARGE AMOUNTS OF UPFRONT DATA / COST</a:t>
            </a:r>
            <a:endParaRPr/>
          </a:p>
        </p:txBody>
      </p:sp>
      <p:grpSp>
        <p:nvGrpSpPr>
          <p:cNvPr id="965" name="Google Shape;965;g29d07c3f764_0_73"/>
          <p:cNvGrpSpPr/>
          <p:nvPr/>
        </p:nvGrpSpPr>
        <p:grpSpPr>
          <a:xfrm>
            <a:off x="820246" y="3373709"/>
            <a:ext cx="477263" cy="423769"/>
            <a:chOff x="5523000" y="2585675"/>
            <a:chExt cx="544200" cy="544200"/>
          </a:xfrm>
        </p:grpSpPr>
        <p:sp>
          <p:nvSpPr>
            <p:cNvPr id="966" name="Google Shape;966;g29d07c3f764_0_73"/>
            <p:cNvSpPr/>
            <p:nvPr/>
          </p:nvSpPr>
          <p:spPr>
            <a:xfrm>
              <a:off x="5523000" y="258567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67" name="Google Shape;967;g29d07c3f764_0_73"/>
            <p:cNvGrpSpPr/>
            <p:nvPr/>
          </p:nvGrpSpPr>
          <p:grpSpPr>
            <a:xfrm>
              <a:off x="5632717" y="2662219"/>
              <a:ext cx="311426" cy="397435"/>
              <a:chOff x="5632717" y="2662219"/>
              <a:chExt cx="311426" cy="397435"/>
            </a:xfrm>
          </p:grpSpPr>
          <p:sp>
            <p:nvSpPr>
              <p:cNvPr id="968" name="Google Shape;968;g29d07c3f764_0_73"/>
              <p:cNvSpPr/>
              <p:nvPr/>
            </p:nvSpPr>
            <p:spPr>
              <a:xfrm>
                <a:off x="5633519" y="2804774"/>
                <a:ext cx="310624" cy="254880"/>
              </a:xfrm>
              <a:custGeom>
                <a:avLst/>
                <a:gdLst/>
                <a:ahLst/>
                <a:cxnLst/>
                <a:rect l="l" t="t" r="r" b="b"/>
                <a:pathLst>
                  <a:path w="9289" h="7622" extrusionOk="0">
                    <a:moveTo>
                      <a:pt x="2830" y="0"/>
                    </a:moveTo>
                    <a:cubicBezTo>
                      <a:pt x="1908" y="0"/>
                      <a:pt x="1120" y="594"/>
                      <a:pt x="906" y="763"/>
                    </a:cubicBezTo>
                    <a:cubicBezTo>
                      <a:pt x="1" y="1715"/>
                      <a:pt x="1" y="3215"/>
                      <a:pt x="953" y="4168"/>
                    </a:cubicBezTo>
                    <a:lnTo>
                      <a:pt x="4644" y="7621"/>
                    </a:lnTo>
                    <a:lnTo>
                      <a:pt x="8336" y="4168"/>
                    </a:lnTo>
                    <a:cubicBezTo>
                      <a:pt x="9288" y="3215"/>
                      <a:pt x="9264" y="1691"/>
                      <a:pt x="8407" y="763"/>
                    </a:cubicBezTo>
                    <a:cubicBezTo>
                      <a:pt x="8194" y="565"/>
                      <a:pt x="7420" y="9"/>
                      <a:pt x="6504" y="9"/>
                    </a:cubicBezTo>
                    <a:cubicBezTo>
                      <a:pt x="5984" y="9"/>
                      <a:pt x="5417" y="189"/>
                      <a:pt x="4883" y="715"/>
                    </a:cubicBezTo>
                    <a:lnTo>
                      <a:pt x="4644" y="953"/>
                    </a:lnTo>
                    <a:lnTo>
                      <a:pt x="4406" y="715"/>
                    </a:lnTo>
                    <a:cubicBezTo>
                      <a:pt x="3889" y="181"/>
                      <a:pt x="3339" y="0"/>
                      <a:pt x="283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g29d07c3f764_0_73"/>
              <p:cNvSpPr/>
              <p:nvPr/>
            </p:nvSpPr>
            <p:spPr>
              <a:xfrm>
                <a:off x="5632717" y="2662219"/>
                <a:ext cx="310624" cy="146568"/>
              </a:xfrm>
              <a:custGeom>
                <a:avLst/>
                <a:gdLst/>
                <a:ahLst/>
                <a:cxnLst/>
                <a:rect l="l" t="t" r="r" b="b"/>
                <a:pathLst>
                  <a:path w="9289" h="4383" extrusionOk="0">
                    <a:moveTo>
                      <a:pt x="4668" y="1"/>
                    </a:moveTo>
                    <a:lnTo>
                      <a:pt x="2811" y="1882"/>
                    </a:lnTo>
                    <a:lnTo>
                      <a:pt x="3478" y="2573"/>
                    </a:lnTo>
                    <a:lnTo>
                      <a:pt x="3120" y="2930"/>
                    </a:lnTo>
                    <a:lnTo>
                      <a:pt x="2239" y="2930"/>
                    </a:lnTo>
                    <a:lnTo>
                      <a:pt x="2239" y="2358"/>
                    </a:lnTo>
                    <a:lnTo>
                      <a:pt x="1" y="1263"/>
                    </a:lnTo>
                    <a:lnTo>
                      <a:pt x="620" y="4383"/>
                    </a:lnTo>
                    <a:cubicBezTo>
                      <a:pt x="1120" y="3906"/>
                      <a:pt x="1906" y="3597"/>
                      <a:pt x="2668" y="3597"/>
                    </a:cubicBezTo>
                    <a:cubicBezTo>
                      <a:pt x="3382" y="3597"/>
                      <a:pt x="4097" y="3835"/>
                      <a:pt x="4645" y="4287"/>
                    </a:cubicBezTo>
                    <a:cubicBezTo>
                      <a:pt x="5168" y="3835"/>
                      <a:pt x="5883" y="3597"/>
                      <a:pt x="6597" y="3597"/>
                    </a:cubicBezTo>
                    <a:cubicBezTo>
                      <a:pt x="7383" y="3597"/>
                      <a:pt x="8121" y="3906"/>
                      <a:pt x="8669" y="4383"/>
                    </a:cubicBezTo>
                    <a:lnTo>
                      <a:pt x="9288" y="1263"/>
                    </a:lnTo>
                    <a:lnTo>
                      <a:pt x="9288" y="1263"/>
                    </a:lnTo>
                    <a:lnTo>
                      <a:pt x="7121" y="2358"/>
                    </a:lnTo>
                    <a:lnTo>
                      <a:pt x="7121" y="2930"/>
                    </a:lnTo>
                    <a:lnTo>
                      <a:pt x="6216" y="2930"/>
                    </a:lnTo>
                    <a:lnTo>
                      <a:pt x="5859" y="2573"/>
                    </a:lnTo>
                    <a:lnTo>
                      <a:pt x="6550" y="1882"/>
                    </a:lnTo>
                    <a:lnTo>
                      <a:pt x="46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970" name="Google Shape;970;g29d07c3f764_0_73"/>
          <p:cNvGrpSpPr/>
          <p:nvPr/>
        </p:nvGrpSpPr>
        <p:grpSpPr>
          <a:xfrm>
            <a:off x="820246" y="2110711"/>
            <a:ext cx="477263" cy="423769"/>
            <a:chOff x="5523000" y="1965700"/>
            <a:chExt cx="544200" cy="544200"/>
          </a:xfrm>
        </p:grpSpPr>
        <p:sp>
          <p:nvSpPr>
            <p:cNvPr id="971" name="Google Shape;971;g29d07c3f764_0_73"/>
            <p:cNvSpPr/>
            <p:nvPr/>
          </p:nvSpPr>
          <p:spPr>
            <a:xfrm>
              <a:off x="5523000" y="196570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72" name="Google Shape;972;g29d07c3f764_0_73"/>
            <p:cNvGrpSpPr/>
            <p:nvPr/>
          </p:nvGrpSpPr>
          <p:grpSpPr>
            <a:xfrm>
              <a:off x="5592121" y="2040268"/>
              <a:ext cx="395796" cy="396632"/>
              <a:chOff x="5592121" y="2040268"/>
              <a:chExt cx="395796" cy="396632"/>
            </a:xfrm>
          </p:grpSpPr>
          <p:sp>
            <p:nvSpPr>
              <p:cNvPr id="973" name="Google Shape;973;g29d07c3f764_0_73"/>
              <p:cNvSpPr/>
              <p:nvPr/>
            </p:nvSpPr>
            <p:spPr>
              <a:xfrm>
                <a:off x="5729893" y="2133265"/>
                <a:ext cx="117876" cy="89419"/>
              </a:xfrm>
              <a:custGeom>
                <a:avLst/>
                <a:gdLst/>
                <a:ahLst/>
                <a:cxnLst/>
                <a:rect l="l" t="t" r="r" b="b"/>
                <a:pathLst>
                  <a:path w="3525" h="2674" extrusionOk="0">
                    <a:moveTo>
                      <a:pt x="774" y="0"/>
                    </a:moveTo>
                    <a:cubicBezTo>
                      <a:pt x="595" y="0"/>
                      <a:pt x="417" y="66"/>
                      <a:pt x="286" y="197"/>
                    </a:cubicBezTo>
                    <a:cubicBezTo>
                      <a:pt x="0" y="459"/>
                      <a:pt x="0" y="911"/>
                      <a:pt x="286" y="1173"/>
                    </a:cubicBezTo>
                    <a:lnTo>
                      <a:pt x="1762" y="2673"/>
                    </a:lnTo>
                    <a:lnTo>
                      <a:pt x="3263" y="1173"/>
                    </a:lnTo>
                    <a:cubicBezTo>
                      <a:pt x="3525" y="911"/>
                      <a:pt x="3525" y="459"/>
                      <a:pt x="3263" y="197"/>
                    </a:cubicBezTo>
                    <a:cubicBezTo>
                      <a:pt x="3120" y="66"/>
                      <a:pt x="2941" y="0"/>
                      <a:pt x="2766" y="0"/>
                    </a:cubicBezTo>
                    <a:cubicBezTo>
                      <a:pt x="2590" y="0"/>
                      <a:pt x="2417" y="66"/>
                      <a:pt x="2286" y="197"/>
                    </a:cubicBezTo>
                    <a:lnTo>
                      <a:pt x="1762" y="697"/>
                    </a:lnTo>
                    <a:lnTo>
                      <a:pt x="1262" y="197"/>
                    </a:lnTo>
                    <a:cubicBezTo>
                      <a:pt x="1131" y="66"/>
                      <a:pt x="953" y="0"/>
                      <a:pt x="77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g29d07c3f764_0_73"/>
              <p:cNvSpPr/>
              <p:nvPr/>
            </p:nvSpPr>
            <p:spPr>
              <a:xfrm>
                <a:off x="5592121" y="2040268"/>
                <a:ext cx="395796" cy="396632"/>
              </a:xfrm>
              <a:custGeom>
                <a:avLst/>
                <a:gdLst/>
                <a:ahLst/>
                <a:cxnLst/>
                <a:rect l="l" t="t" r="r" b="b"/>
                <a:pathLst>
                  <a:path w="11836" h="11861" extrusionOk="0">
                    <a:moveTo>
                      <a:pt x="6871" y="2090"/>
                    </a:moveTo>
                    <a:cubicBezTo>
                      <a:pt x="7228" y="2090"/>
                      <a:pt x="7585" y="2227"/>
                      <a:pt x="7859" y="2501"/>
                    </a:cubicBezTo>
                    <a:cubicBezTo>
                      <a:pt x="8383" y="3025"/>
                      <a:pt x="8383" y="3930"/>
                      <a:pt x="7859" y="4454"/>
                    </a:cubicBezTo>
                    <a:lnTo>
                      <a:pt x="5882" y="6431"/>
                    </a:lnTo>
                    <a:lnTo>
                      <a:pt x="3930" y="4454"/>
                    </a:lnTo>
                    <a:cubicBezTo>
                      <a:pt x="3382" y="3930"/>
                      <a:pt x="3382" y="3025"/>
                      <a:pt x="3930" y="2501"/>
                    </a:cubicBezTo>
                    <a:cubicBezTo>
                      <a:pt x="4192" y="2227"/>
                      <a:pt x="4549" y="2090"/>
                      <a:pt x="4906" y="2090"/>
                    </a:cubicBezTo>
                    <a:cubicBezTo>
                      <a:pt x="5263" y="2090"/>
                      <a:pt x="5620" y="2227"/>
                      <a:pt x="5882" y="2501"/>
                    </a:cubicBezTo>
                    <a:cubicBezTo>
                      <a:pt x="6156" y="2227"/>
                      <a:pt x="6513" y="2090"/>
                      <a:pt x="6871" y="2090"/>
                    </a:cubicBezTo>
                    <a:close/>
                    <a:moveTo>
                      <a:pt x="6930" y="6955"/>
                    </a:moveTo>
                    <a:lnTo>
                      <a:pt x="6930" y="7669"/>
                    </a:lnTo>
                    <a:lnTo>
                      <a:pt x="4858" y="7669"/>
                    </a:lnTo>
                    <a:lnTo>
                      <a:pt x="4858" y="6955"/>
                    </a:lnTo>
                    <a:close/>
                    <a:moveTo>
                      <a:pt x="6930" y="8383"/>
                    </a:moveTo>
                    <a:lnTo>
                      <a:pt x="6930" y="9074"/>
                    </a:lnTo>
                    <a:lnTo>
                      <a:pt x="4858" y="9074"/>
                    </a:lnTo>
                    <a:lnTo>
                      <a:pt x="4858" y="8383"/>
                    </a:lnTo>
                    <a:close/>
                    <a:moveTo>
                      <a:pt x="6930" y="9788"/>
                    </a:moveTo>
                    <a:lnTo>
                      <a:pt x="6930" y="10479"/>
                    </a:lnTo>
                    <a:lnTo>
                      <a:pt x="4858" y="10479"/>
                    </a:lnTo>
                    <a:lnTo>
                      <a:pt x="4858" y="9788"/>
                    </a:lnTo>
                    <a:close/>
                    <a:moveTo>
                      <a:pt x="5930" y="1"/>
                    </a:moveTo>
                    <a:cubicBezTo>
                      <a:pt x="4763" y="1"/>
                      <a:pt x="3715" y="501"/>
                      <a:pt x="2977" y="1406"/>
                    </a:cubicBezTo>
                    <a:lnTo>
                      <a:pt x="2787" y="1406"/>
                    </a:lnTo>
                    <a:cubicBezTo>
                      <a:pt x="1643" y="1406"/>
                      <a:pt x="715" y="2311"/>
                      <a:pt x="715" y="3478"/>
                    </a:cubicBezTo>
                    <a:cubicBezTo>
                      <a:pt x="715" y="3597"/>
                      <a:pt x="715" y="3692"/>
                      <a:pt x="738" y="3811"/>
                    </a:cubicBezTo>
                    <a:cubicBezTo>
                      <a:pt x="286" y="4144"/>
                      <a:pt x="0" y="4645"/>
                      <a:pt x="0" y="5216"/>
                    </a:cubicBezTo>
                    <a:cubicBezTo>
                      <a:pt x="0" y="6145"/>
                      <a:pt x="810" y="6955"/>
                      <a:pt x="1762" y="6955"/>
                    </a:cubicBezTo>
                    <a:lnTo>
                      <a:pt x="4192" y="6955"/>
                    </a:lnTo>
                    <a:lnTo>
                      <a:pt x="4192" y="11860"/>
                    </a:lnTo>
                    <a:lnTo>
                      <a:pt x="4882" y="11860"/>
                    </a:lnTo>
                    <a:lnTo>
                      <a:pt x="4882" y="11170"/>
                    </a:lnTo>
                    <a:lnTo>
                      <a:pt x="6954" y="11170"/>
                    </a:lnTo>
                    <a:lnTo>
                      <a:pt x="6954" y="11860"/>
                    </a:lnTo>
                    <a:lnTo>
                      <a:pt x="7645" y="11860"/>
                    </a:lnTo>
                    <a:lnTo>
                      <a:pt x="7645" y="6955"/>
                    </a:lnTo>
                    <a:lnTo>
                      <a:pt x="10098" y="6955"/>
                    </a:lnTo>
                    <a:cubicBezTo>
                      <a:pt x="11050" y="6955"/>
                      <a:pt x="11836" y="6193"/>
                      <a:pt x="11836" y="5216"/>
                    </a:cubicBezTo>
                    <a:cubicBezTo>
                      <a:pt x="11836" y="4645"/>
                      <a:pt x="11550" y="4144"/>
                      <a:pt x="11098" y="3811"/>
                    </a:cubicBezTo>
                    <a:cubicBezTo>
                      <a:pt x="11122" y="3692"/>
                      <a:pt x="11122" y="3573"/>
                      <a:pt x="11122" y="3478"/>
                    </a:cubicBezTo>
                    <a:cubicBezTo>
                      <a:pt x="11122" y="2311"/>
                      <a:pt x="10217" y="1406"/>
                      <a:pt x="9050" y="1406"/>
                    </a:cubicBezTo>
                    <a:lnTo>
                      <a:pt x="8859" y="1406"/>
                    </a:lnTo>
                    <a:cubicBezTo>
                      <a:pt x="8121" y="501"/>
                      <a:pt x="7073" y="1"/>
                      <a:pt x="593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g29d07c3f764_0_73"/>
              <p:cNvSpPr/>
              <p:nvPr/>
            </p:nvSpPr>
            <p:spPr>
              <a:xfrm>
                <a:off x="5894719" y="2368382"/>
                <a:ext cx="68519" cy="67716"/>
              </a:xfrm>
              <a:custGeom>
                <a:avLst/>
                <a:gdLst/>
                <a:ahLst/>
                <a:cxnLst/>
                <a:rect l="l" t="t" r="r" b="b"/>
                <a:pathLst>
                  <a:path w="2049" h="2025" extrusionOk="0">
                    <a:moveTo>
                      <a:pt x="691" y="0"/>
                    </a:moveTo>
                    <a:lnTo>
                      <a:pt x="691" y="667"/>
                    </a:lnTo>
                    <a:lnTo>
                      <a:pt x="1" y="667"/>
                    </a:lnTo>
                    <a:lnTo>
                      <a:pt x="1" y="1358"/>
                    </a:lnTo>
                    <a:lnTo>
                      <a:pt x="691" y="1358"/>
                    </a:lnTo>
                    <a:lnTo>
                      <a:pt x="691" y="2025"/>
                    </a:lnTo>
                    <a:lnTo>
                      <a:pt x="1358" y="2025"/>
                    </a:lnTo>
                    <a:lnTo>
                      <a:pt x="1358" y="1358"/>
                    </a:lnTo>
                    <a:lnTo>
                      <a:pt x="2049" y="1358"/>
                    </a:lnTo>
                    <a:lnTo>
                      <a:pt x="2049" y="691"/>
                    </a:lnTo>
                    <a:lnTo>
                      <a:pt x="1358" y="691"/>
                    </a:lnTo>
                    <a:lnTo>
                      <a:pt x="13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 name="Google Shape;976;g29d07c3f764_0_73"/>
              <p:cNvSpPr/>
              <p:nvPr/>
            </p:nvSpPr>
            <p:spPr>
              <a:xfrm>
                <a:off x="5615194" y="2320596"/>
                <a:ext cx="68519" cy="69321"/>
              </a:xfrm>
              <a:custGeom>
                <a:avLst/>
                <a:gdLst/>
                <a:ahLst/>
                <a:cxnLst/>
                <a:rect l="l" t="t" r="r" b="b"/>
                <a:pathLst>
                  <a:path w="2049" h="2073" extrusionOk="0">
                    <a:moveTo>
                      <a:pt x="668" y="0"/>
                    </a:moveTo>
                    <a:lnTo>
                      <a:pt x="668" y="691"/>
                    </a:lnTo>
                    <a:lnTo>
                      <a:pt x="1" y="691"/>
                    </a:lnTo>
                    <a:lnTo>
                      <a:pt x="1" y="1382"/>
                    </a:lnTo>
                    <a:lnTo>
                      <a:pt x="668" y="1382"/>
                    </a:lnTo>
                    <a:lnTo>
                      <a:pt x="668" y="2072"/>
                    </a:lnTo>
                    <a:lnTo>
                      <a:pt x="1358" y="2072"/>
                    </a:lnTo>
                    <a:lnTo>
                      <a:pt x="1358" y="1382"/>
                    </a:lnTo>
                    <a:lnTo>
                      <a:pt x="2049" y="1382"/>
                    </a:lnTo>
                    <a:lnTo>
                      <a:pt x="2049" y="691"/>
                    </a:lnTo>
                    <a:lnTo>
                      <a:pt x="1358" y="691"/>
                    </a:lnTo>
                    <a:lnTo>
                      <a:pt x="13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977" name="Google Shape;977;g29d07c3f764_0_73"/>
          <p:cNvGrpSpPr/>
          <p:nvPr/>
        </p:nvGrpSpPr>
        <p:grpSpPr>
          <a:xfrm>
            <a:off x="4657147" y="2731530"/>
            <a:ext cx="477263" cy="423769"/>
            <a:chOff x="647025" y="2585675"/>
            <a:chExt cx="544200" cy="544200"/>
          </a:xfrm>
        </p:grpSpPr>
        <p:sp>
          <p:nvSpPr>
            <p:cNvPr id="978" name="Google Shape;978;g29d07c3f764_0_73"/>
            <p:cNvSpPr/>
            <p:nvPr/>
          </p:nvSpPr>
          <p:spPr>
            <a:xfrm>
              <a:off x="647025" y="258567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79" name="Google Shape;979;g29d07c3f764_0_73"/>
            <p:cNvGrpSpPr/>
            <p:nvPr/>
          </p:nvGrpSpPr>
          <p:grpSpPr>
            <a:xfrm>
              <a:off x="720782" y="2661416"/>
              <a:ext cx="397435" cy="398237"/>
              <a:chOff x="720782" y="2661416"/>
              <a:chExt cx="397435" cy="398237"/>
            </a:xfrm>
          </p:grpSpPr>
          <p:sp>
            <p:nvSpPr>
              <p:cNvPr id="980" name="Google Shape;980;g29d07c3f764_0_73"/>
              <p:cNvSpPr/>
              <p:nvPr/>
            </p:nvSpPr>
            <p:spPr>
              <a:xfrm>
                <a:off x="720782" y="2754614"/>
                <a:ext cx="187197" cy="47017"/>
              </a:xfrm>
              <a:custGeom>
                <a:avLst/>
                <a:gdLst/>
                <a:ahLst/>
                <a:cxnLst/>
                <a:rect l="l" t="t" r="r" b="b"/>
                <a:pathLst>
                  <a:path w="5598" h="1406" extrusionOk="0">
                    <a:moveTo>
                      <a:pt x="1" y="0"/>
                    </a:moveTo>
                    <a:lnTo>
                      <a:pt x="1" y="1405"/>
                    </a:lnTo>
                    <a:lnTo>
                      <a:pt x="5597" y="1405"/>
                    </a:lnTo>
                    <a:lnTo>
                      <a:pt x="559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g29d07c3f764_0_73"/>
              <p:cNvSpPr/>
              <p:nvPr/>
            </p:nvSpPr>
            <p:spPr>
              <a:xfrm>
                <a:off x="931053" y="2754614"/>
                <a:ext cx="187164" cy="47017"/>
              </a:xfrm>
              <a:custGeom>
                <a:avLst/>
                <a:gdLst/>
                <a:ahLst/>
                <a:cxnLst/>
                <a:rect l="l" t="t" r="r" b="b"/>
                <a:pathLst>
                  <a:path w="5597" h="1406" extrusionOk="0">
                    <a:moveTo>
                      <a:pt x="0" y="0"/>
                    </a:moveTo>
                    <a:lnTo>
                      <a:pt x="0" y="1405"/>
                    </a:lnTo>
                    <a:lnTo>
                      <a:pt x="5596" y="1405"/>
                    </a:lnTo>
                    <a:lnTo>
                      <a:pt x="5596"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g29d07c3f764_0_73"/>
              <p:cNvSpPr/>
              <p:nvPr/>
            </p:nvSpPr>
            <p:spPr>
              <a:xfrm>
                <a:off x="769370" y="2824670"/>
                <a:ext cx="139411" cy="234983"/>
              </a:xfrm>
              <a:custGeom>
                <a:avLst/>
                <a:gdLst/>
                <a:ahLst/>
                <a:cxnLst/>
                <a:rect l="l" t="t" r="r" b="b"/>
                <a:pathLst>
                  <a:path w="4169" h="7027" extrusionOk="0">
                    <a:moveTo>
                      <a:pt x="1715" y="1096"/>
                    </a:moveTo>
                    <a:lnTo>
                      <a:pt x="1715" y="1787"/>
                    </a:lnTo>
                    <a:lnTo>
                      <a:pt x="1025" y="1787"/>
                    </a:lnTo>
                    <a:lnTo>
                      <a:pt x="1025" y="1096"/>
                    </a:lnTo>
                    <a:close/>
                    <a:moveTo>
                      <a:pt x="3120" y="2478"/>
                    </a:moveTo>
                    <a:lnTo>
                      <a:pt x="3120" y="3144"/>
                    </a:lnTo>
                    <a:lnTo>
                      <a:pt x="2430" y="3144"/>
                    </a:lnTo>
                    <a:lnTo>
                      <a:pt x="2430" y="2478"/>
                    </a:lnTo>
                    <a:close/>
                    <a:moveTo>
                      <a:pt x="1715" y="3859"/>
                    </a:moveTo>
                    <a:lnTo>
                      <a:pt x="1715" y="4549"/>
                    </a:lnTo>
                    <a:lnTo>
                      <a:pt x="1025" y="4549"/>
                    </a:lnTo>
                    <a:lnTo>
                      <a:pt x="1025" y="3859"/>
                    </a:lnTo>
                    <a:close/>
                    <a:moveTo>
                      <a:pt x="3120" y="5264"/>
                    </a:moveTo>
                    <a:lnTo>
                      <a:pt x="3120" y="5955"/>
                    </a:lnTo>
                    <a:lnTo>
                      <a:pt x="2430" y="5955"/>
                    </a:lnTo>
                    <a:lnTo>
                      <a:pt x="2430" y="5264"/>
                    </a:lnTo>
                    <a:close/>
                    <a:moveTo>
                      <a:pt x="1" y="1"/>
                    </a:moveTo>
                    <a:lnTo>
                      <a:pt x="1" y="7026"/>
                    </a:lnTo>
                    <a:lnTo>
                      <a:pt x="4168" y="7026"/>
                    </a:lnTo>
                    <a:lnTo>
                      <a:pt x="41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g29d07c3f764_0_73"/>
              <p:cNvSpPr/>
              <p:nvPr/>
            </p:nvSpPr>
            <p:spPr>
              <a:xfrm>
                <a:off x="932624" y="2824670"/>
                <a:ext cx="139411" cy="234983"/>
              </a:xfrm>
              <a:custGeom>
                <a:avLst/>
                <a:gdLst/>
                <a:ahLst/>
                <a:cxnLst/>
                <a:rect l="l" t="t" r="r" b="b"/>
                <a:pathLst>
                  <a:path w="4169" h="7027" extrusionOk="0">
                    <a:moveTo>
                      <a:pt x="1715" y="1096"/>
                    </a:moveTo>
                    <a:lnTo>
                      <a:pt x="1715" y="1787"/>
                    </a:lnTo>
                    <a:lnTo>
                      <a:pt x="1025" y="1787"/>
                    </a:lnTo>
                    <a:lnTo>
                      <a:pt x="1025" y="1096"/>
                    </a:lnTo>
                    <a:close/>
                    <a:moveTo>
                      <a:pt x="3120" y="2478"/>
                    </a:moveTo>
                    <a:lnTo>
                      <a:pt x="3120" y="3144"/>
                    </a:lnTo>
                    <a:lnTo>
                      <a:pt x="2430" y="3144"/>
                    </a:lnTo>
                    <a:lnTo>
                      <a:pt x="2430" y="2478"/>
                    </a:lnTo>
                    <a:close/>
                    <a:moveTo>
                      <a:pt x="1715" y="3859"/>
                    </a:moveTo>
                    <a:lnTo>
                      <a:pt x="1715" y="4549"/>
                    </a:lnTo>
                    <a:lnTo>
                      <a:pt x="1025" y="4549"/>
                    </a:lnTo>
                    <a:lnTo>
                      <a:pt x="1025" y="3859"/>
                    </a:lnTo>
                    <a:close/>
                    <a:moveTo>
                      <a:pt x="3120" y="5264"/>
                    </a:moveTo>
                    <a:lnTo>
                      <a:pt x="3120" y="5955"/>
                    </a:lnTo>
                    <a:lnTo>
                      <a:pt x="2430" y="5955"/>
                    </a:lnTo>
                    <a:lnTo>
                      <a:pt x="2430" y="5264"/>
                    </a:lnTo>
                    <a:close/>
                    <a:moveTo>
                      <a:pt x="1" y="1"/>
                    </a:moveTo>
                    <a:lnTo>
                      <a:pt x="1" y="7026"/>
                    </a:lnTo>
                    <a:lnTo>
                      <a:pt x="4168" y="7026"/>
                    </a:lnTo>
                    <a:lnTo>
                      <a:pt x="41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g29d07c3f764_0_73"/>
              <p:cNvSpPr/>
              <p:nvPr/>
            </p:nvSpPr>
            <p:spPr>
              <a:xfrm>
                <a:off x="790872" y="2661416"/>
                <a:ext cx="257254" cy="70926"/>
              </a:xfrm>
              <a:custGeom>
                <a:avLst/>
                <a:gdLst/>
                <a:ahLst/>
                <a:cxnLst/>
                <a:rect l="l" t="t" r="r" b="b"/>
                <a:pathLst>
                  <a:path w="7693" h="2121" extrusionOk="0">
                    <a:moveTo>
                      <a:pt x="1763" y="1"/>
                    </a:moveTo>
                    <a:cubicBezTo>
                      <a:pt x="810" y="1"/>
                      <a:pt x="1" y="763"/>
                      <a:pt x="1" y="1763"/>
                    </a:cubicBezTo>
                    <a:cubicBezTo>
                      <a:pt x="1" y="1858"/>
                      <a:pt x="1" y="2001"/>
                      <a:pt x="24" y="2120"/>
                    </a:cubicBezTo>
                    <a:lnTo>
                      <a:pt x="7645" y="2120"/>
                    </a:lnTo>
                    <a:cubicBezTo>
                      <a:pt x="7693" y="2001"/>
                      <a:pt x="7693" y="1858"/>
                      <a:pt x="7693" y="1763"/>
                    </a:cubicBezTo>
                    <a:cubicBezTo>
                      <a:pt x="7693" y="811"/>
                      <a:pt x="6907" y="1"/>
                      <a:pt x="5930" y="1"/>
                    </a:cubicBezTo>
                    <a:cubicBezTo>
                      <a:pt x="5026" y="1"/>
                      <a:pt x="4263" y="477"/>
                      <a:pt x="3835" y="1192"/>
                    </a:cubicBezTo>
                    <a:cubicBezTo>
                      <a:pt x="3430" y="477"/>
                      <a:pt x="2644" y="1"/>
                      <a:pt x="176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8" name="Audio 7">
            <a:hlinkClick r:id="" action="ppaction://media"/>
            <a:extLst>
              <a:ext uri="{FF2B5EF4-FFF2-40B4-BE49-F238E27FC236}">
                <a16:creationId xmlns:a16="http://schemas.microsoft.com/office/drawing/2014/main" id="{2040B9B3-AC51-14EE-28AA-0DAD5E3405E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6066"/>
    </mc:Choice>
    <mc:Fallback xmlns="">
      <p:transition spd="slow" advTm="460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88"/>
        <p:cNvGrpSpPr/>
        <p:nvPr/>
      </p:nvGrpSpPr>
      <p:grpSpPr>
        <a:xfrm>
          <a:off x="0" y="0"/>
          <a:ext cx="0" cy="0"/>
          <a:chOff x="0" y="0"/>
          <a:chExt cx="0" cy="0"/>
        </a:xfrm>
      </p:grpSpPr>
      <p:sp>
        <p:nvSpPr>
          <p:cNvPr id="989" name="Google Shape;989;g2a2a75ddf87_0_73"/>
          <p:cNvSpPr txBox="1">
            <a:spLocks noGrp="1"/>
          </p:cNvSpPr>
          <p:nvPr>
            <p:ph type="title"/>
          </p:nvPr>
        </p:nvSpPr>
        <p:spPr>
          <a:xfrm>
            <a:off x="970650" y="2067375"/>
            <a:ext cx="7302600" cy="11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
              <a:t>2ND IMPLEMENTATION APPROACH </a:t>
            </a:r>
            <a:endParaRPr/>
          </a:p>
          <a:p>
            <a:pPr marL="0" lvl="0" indent="0" algn="ctr" rtl="0">
              <a:lnSpc>
                <a:spcPct val="100000"/>
              </a:lnSpc>
              <a:spcBef>
                <a:spcPts val="0"/>
              </a:spcBef>
              <a:spcAft>
                <a:spcPts val="0"/>
              </a:spcAft>
              <a:buSzPts val="3600"/>
              <a:buNone/>
            </a:pPr>
            <a:endParaRPr/>
          </a:p>
        </p:txBody>
      </p:sp>
      <p:sp>
        <p:nvSpPr>
          <p:cNvPr id="990" name="Google Shape;990;g2a2a75ddf87_0_73"/>
          <p:cNvSpPr txBox="1">
            <a:spLocks noGrp="1"/>
          </p:cNvSpPr>
          <p:nvPr>
            <p:ph type="title" idx="2"/>
          </p:nvPr>
        </p:nvSpPr>
        <p:spPr>
          <a:xfrm>
            <a:off x="4146000" y="1285738"/>
            <a:ext cx="852000" cy="7542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a:t>03</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995" name="Google Shape;995;g2a2a75ddf87_1_210"/>
          <p:cNvSpPr txBox="1">
            <a:spLocks noGrp="1"/>
          </p:cNvSpPr>
          <p:nvPr>
            <p:ph type="title"/>
          </p:nvPr>
        </p:nvSpPr>
        <p:spPr>
          <a:xfrm>
            <a:off x="519550" y="445025"/>
            <a:ext cx="81048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a:t>POLL AND DATABASE IMPLEMENTATION</a:t>
            </a:r>
            <a:endParaRPr/>
          </a:p>
        </p:txBody>
      </p:sp>
      <p:sp>
        <p:nvSpPr>
          <p:cNvPr id="996" name="Google Shape;996;g2a2a75ddf87_1_210"/>
          <p:cNvSpPr txBox="1">
            <a:spLocks noGrp="1"/>
          </p:cNvSpPr>
          <p:nvPr>
            <p:ph type="title" idx="4294967295"/>
          </p:nvPr>
        </p:nvSpPr>
        <p:spPr>
          <a:xfrm>
            <a:off x="1210450" y="2967100"/>
            <a:ext cx="2537100" cy="358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1300"/>
              <a:t>BACKEND DATABASE</a:t>
            </a:r>
            <a:endParaRPr sz="1300"/>
          </a:p>
        </p:txBody>
      </p:sp>
      <p:sp>
        <p:nvSpPr>
          <p:cNvPr id="997" name="Google Shape;997;g2a2a75ddf87_1_210"/>
          <p:cNvSpPr txBox="1">
            <a:spLocks noGrp="1"/>
          </p:cNvSpPr>
          <p:nvPr>
            <p:ph type="subTitle" idx="4294967295"/>
          </p:nvPr>
        </p:nvSpPr>
        <p:spPr>
          <a:xfrm>
            <a:off x="1210450" y="3222725"/>
            <a:ext cx="2374500" cy="953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Inter"/>
              <a:buNone/>
            </a:pPr>
            <a:r>
              <a:rPr lang="en" sz="1300"/>
              <a:t>Database storage with a connection, and frequency High focus speed of sorting. </a:t>
            </a:r>
            <a:endParaRPr sz="1300" b="0" i="0" u="none" strike="noStrike" cap="none">
              <a:solidFill>
                <a:schemeClr val="dk1"/>
              </a:solidFill>
              <a:latin typeface="Inter"/>
              <a:ea typeface="Inter"/>
              <a:cs typeface="Inter"/>
              <a:sym typeface="Inter"/>
            </a:endParaRPr>
          </a:p>
        </p:txBody>
      </p:sp>
      <p:sp>
        <p:nvSpPr>
          <p:cNvPr id="998" name="Google Shape;998;g2a2a75ddf87_1_210"/>
          <p:cNvSpPr txBox="1">
            <a:spLocks noGrp="1"/>
          </p:cNvSpPr>
          <p:nvPr>
            <p:ph type="title" idx="4294967295"/>
          </p:nvPr>
        </p:nvSpPr>
        <p:spPr>
          <a:xfrm>
            <a:off x="1210450" y="1676875"/>
            <a:ext cx="2537100" cy="358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1300"/>
              <a:t>ACTIVE DATA COLLECTION</a:t>
            </a:r>
            <a:endParaRPr sz="1300"/>
          </a:p>
        </p:txBody>
      </p:sp>
      <p:sp>
        <p:nvSpPr>
          <p:cNvPr id="999" name="Google Shape;999;g2a2a75ddf87_1_210"/>
          <p:cNvSpPr txBox="1">
            <a:spLocks noGrp="1"/>
          </p:cNvSpPr>
          <p:nvPr>
            <p:ph type="subTitle" idx="4294967295"/>
          </p:nvPr>
        </p:nvSpPr>
        <p:spPr>
          <a:xfrm>
            <a:off x="1210450" y="1932475"/>
            <a:ext cx="2374500" cy="717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Inter"/>
              <a:buNone/>
            </a:pPr>
            <a:r>
              <a:rPr lang="en" sz="1300"/>
              <a:t>Polls appearing after each movie watched, asking if they would say it is similar. </a:t>
            </a:r>
            <a:endParaRPr sz="1300" b="0" i="0" u="none" strike="noStrike" cap="none">
              <a:solidFill>
                <a:schemeClr val="dk1"/>
              </a:solidFill>
              <a:latin typeface="Inter"/>
              <a:ea typeface="Inter"/>
              <a:cs typeface="Inter"/>
              <a:sym typeface="Inter"/>
            </a:endParaRPr>
          </a:p>
        </p:txBody>
      </p:sp>
      <p:sp>
        <p:nvSpPr>
          <p:cNvPr id="1000" name="Google Shape;1000;g2a2a75ddf87_1_210"/>
          <p:cNvSpPr/>
          <p:nvPr/>
        </p:nvSpPr>
        <p:spPr>
          <a:xfrm>
            <a:off x="1027150" y="1751088"/>
            <a:ext cx="183300" cy="183300"/>
          </a:xfrm>
          <a:prstGeom prst="rect">
            <a:avLst/>
          </a:prstGeom>
          <a:solidFill>
            <a:srgbClr val="1241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500" b="0" i="0" u="none" strike="noStrike" cap="none">
              <a:solidFill>
                <a:srgbClr val="000000"/>
              </a:solidFill>
              <a:latin typeface="Arial"/>
              <a:ea typeface="Arial"/>
              <a:cs typeface="Arial"/>
              <a:sym typeface="Arial"/>
            </a:endParaRPr>
          </a:p>
        </p:txBody>
      </p:sp>
      <p:sp>
        <p:nvSpPr>
          <p:cNvPr id="1001" name="Google Shape;1001;g2a2a75ddf87_1_210"/>
          <p:cNvSpPr/>
          <p:nvPr/>
        </p:nvSpPr>
        <p:spPr>
          <a:xfrm>
            <a:off x="1027150" y="3039413"/>
            <a:ext cx="183300" cy="183300"/>
          </a:xfrm>
          <a:prstGeom prst="rect">
            <a:avLst/>
          </a:prstGeom>
          <a:solidFill>
            <a:srgbClr val="1C62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500" b="0" i="0" u="none" strike="noStrike" cap="none">
              <a:solidFill>
                <a:srgbClr val="264457"/>
              </a:solidFill>
              <a:latin typeface="Arial"/>
              <a:ea typeface="Arial"/>
              <a:cs typeface="Arial"/>
              <a:sym typeface="Arial"/>
            </a:endParaRPr>
          </a:p>
        </p:txBody>
      </p:sp>
      <p:pic>
        <p:nvPicPr>
          <p:cNvPr id="1002" name="Google Shape;1002;g2a2a75ddf87_1_210"/>
          <p:cNvPicPr preferRelativeResize="0"/>
          <p:nvPr/>
        </p:nvPicPr>
        <p:blipFill rotWithShape="1">
          <a:blip r:embed="rId5">
            <a:alphaModFix/>
          </a:blip>
          <a:srcRect r="27055"/>
          <a:stretch/>
        </p:blipFill>
        <p:spPr>
          <a:xfrm>
            <a:off x="4170556" y="1604772"/>
            <a:ext cx="4048944" cy="3189027"/>
          </a:xfrm>
          <a:prstGeom prst="rect">
            <a:avLst/>
          </a:prstGeom>
          <a:noFill/>
          <a:ln>
            <a:noFill/>
          </a:ln>
        </p:spPr>
      </p:pic>
      <p:pic>
        <p:nvPicPr>
          <p:cNvPr id="13" name="Audio 12">
            <a:hlinkClick r:id="" action="ppaction://media"/>
            <a:extLst>
              <a:ext uri="{FF2B5EF4-FFF2-40B4-BE49-F238E27FC236}">
                <a16:creationId xmlns:a16="http://schemas.microsoft.com/office/drawing/2014/main" id="{774EBE2A-C796-2D08-B8C0-A52E13E581E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9512"/>
    </mc:Choice>
    <mc:Fallback xmlns="">
      <p:transition spd="slow" advTm="29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06"/>
        <p:cNvGrpSpPr/>
        <p:nvPr/>
      </p:nvGrpSpPr>
      <p:grpSpPr>
        <a:xfrm>
          <a:off x="0" y="0"/>
          <a:ext cx="0" cy="0"/>
          <a:chOff x="0" y="0"/>
          <a:chExt cx="0" cy="0"/>
        </a:xfrm>
      </p:grpSpPr>
      <p:sp>
        <p:nvSpPr>
          <p:cNvPr id="1007" name="Google Shape;1007;g2a2a75ddf87_1_108"/>
          <p:cNvSpPr txBox="1">
            <a:spLocks noGrp="1"/>
          </p:cNvSpPr>
          <p:nvPr>
            <p:ph type="subTitle" idx="1"/>
          </p:nvPr>
        </p:nvSpPr>
        <p:spPr>
          <a:xfrm>
            <a:off x="718994" y="2451450"/>
            <a:ext cx="3492600" cy="2100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accent1"/>
              </a:buClr>
              <a:buSzPts val="1400"/>
              <a:buFont typeface="Nunito Light"/>
              <a:buChar char="■"/>
            </a:pPr>
            <a:r>
              <a:rPr lang="en" sz="1400" b="1"/>
              <a:t>Security </a:t>
            </a:r>
            <a:r>
              <a:rPr lang="en" sz="1400"/>
              <a:t>- Depends on user inputted surveys</a:t>
            </a:r>
            <a:endParaRPr sz="1400"/>
          </a:p>
          <a:p>
            <a:pPr marL="457200" lvl="0" indent="-317500" algn="l" rtl="0">
              <a:spcBef>
                <a:spcPts val="0"/>
              </a:spcBef>
              <a:spcAft>
                <a:spcPts val="0"/>
              </a:spcAft>
              <a:buClr>
                <a:schemeClr val="accent1"/>
              </a:buClr>
              <a:buSzPts val="1400"/>
              <a:buFont typeface="Nunito Light"/>
              <a:buChar char="■"/>
            </a:pPr>
            <a:r>
              <a:rPr lang="en" sz="1400" b="1"/>
              <a:t>Usability </a:t>
            </a:r>
            <a:r>
              <a:rPr lang="en" sz="1400"/>
              <a:t>- User friendly interface with clear instructions. Focus on non-intrusive integration</a:t>
            </a:r>
            <a:endParaRPr sz="1400"/>
          </a:p>
          <a:p>
            <a:pPr marL="457200" lvl="0" indent="-317500" algn="l" rtl="0">
              <a:spcBef>
                <a:spcPts val="0"/>
              </a:spcBef>
              <a:spcAft>
                <a:spcPts val="0"/>
              </a:spcAft>
              <a:buClr>
                <a:schemeClr val="accent1"/>
              </a:buClr>
              <a:buSzPts val="1400"/>
              <a:buFont typeface="Nunito Light"/>
              <a:buChar char="■"/>
            </a:pPr>
            <a:r>
              <a:rPr lang="en" sz="1400" b="1"/>
              <a:t>Reliability </a:t>
            </a:r>
            <a:r>
              <a:rPr lang="en" sz="1400"/>
              <a:t>- Needs to handle varying user loads for high or low watched movies with accuracy</a:t>
            </a:r>
            <a:endParaRPr sz="1400"/>
          </a:p>
          <a:p>
            <a:pPr marL="457200" lvl="0" indent="-228600" algn="l" rtl="0">
              <a:lnSpc>
                <a:spcPct val="100000"/>
              </a:lnSpc>
              <a:spcBef>
                <a:spcPts val="0"/>
              </a:spcBef>
              <a:spcAft>
                <a:spcPts val="0"/>
              </a:spcAft>
              <a:buClr>
                <a:srgbClr val="9DA87C"/>
              </a:buClr>
              <a:buSzPts val="1200"/>
              <a:buFont typeface="Nunito Light"/>
              <a:buNone/>
            </a:pPr>
            <a:endParaRPr sz="1400"/>
          </a:p>
        </p:txBody>
      </p:sp>
      <p:sp>
        <p:nvSpPr>
          <p:cNvPr id="1008" name="Google Shape;1008;g2a2a75ddf87_1_108"/>
          <p:cNvSpPr txBox="1">
            <a:spLocks noGrp="1"/>
          </p:cNvSpPr>
          <p:nvPr>
            <p:ph type="title"/>
          </p:nvPr>
        </p:nvSpPr>
        <p:spPr>
          <a:xfrm>
            <a:off x="718994" y="1654121"/>
            <a:ext cx="3492600" cy="7689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sz="3600"/>
              <a:t>USERS</a:t>
            </a:r>
            <a:endParaRPr sz="3600"/>
          </a:p>
        </p:txBody>
      </p:sp>
      <p:sp>
        <p:nvSpPr>
          <p:cNvPr id="1009" name="Google Shape;1009;g2a2a75ddf87_1_108"/>
          <p:cNvSpPr txBox="1">
            <a:spLocks noGrp="1"/>
          </p:cNvSpPr>
          <p:nvPr>
            <p:ph type="title" idx="4"/>
          </p:nvPr>
        </p:nvSpPr>
        <p:spPr>
          <a:xfrm>
            <a:off x="4773619" y="1654121"/>
            <a:ext cx="3492600" cy="7689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sz="3600"/>
              <a:t>DEVELOPERS</a:t>
            </a:r>
            <a:endParaRPr sz="3600"/>
          </a:p>
        </p:txBody>
      </p:sp>
      <p:sp>
        <p:nvSpPr>
          <p:cNvPr id="1010" name="Google Shape;1010;g2a2a75ddf87_1_108"/>
          <p:cNvSpPr txBox="1">
            <a:spLocks noGrp="1"/>
          </p:cNvSpPr>
          <p:nvPr>
            <p:ph type="subTitle" idx="5"/>
          </p:nvPr>
        </p:nvSpPr>
        <p:spPr>
          <a:xfrm>
            <a:off x="4773619" y="2451449"/>
            <a:ext cx="3492600" cy="1990800"/>
          </a:xfrm>
          <a:prstGeom prst="rect">
            <a:avLst/>
          </a:prstGeom>
          <a:noFill/>
          <a:ln>
            <a:noFill/>
          </a:ln>
        </p:spPr>
        <p:txBody>
          <a:bodyPr spcFirstLastPara="1" wrap="square" lIns="91425" tIns="91425" rIns="91425" bIns="91425" anchor="t" anchorCtr="0">
            <a:noAutofit/>
          </a:bodyPr>
          <a:lstStyle/>
          <a:p>
            <a:pPr marL="457200" lvl="0" indent="-393700" algn="l" rtl="0">
              <a:spcBef>
                <a:spcPts val="0"/>
              </a:spcBef>
              <a:spcAft>
                <a:spcPts val="0"/>
              </a:spcAft>
              <a:buClr>
                <a:schemeClr val="accent1"/>
              </a:buClr>
              <a:buSzPts val="1400"/>
              <a:buFont typeface="Nunito Light"/>
              <a:buChar char="■"/>
            </a:pPr>
            <a:r>
              <a:rPr lang="en" sz="1400" b="1"/>
              <a:t>Scalability </a:t>
            </a:r>
            <a:r>
              <a:rPr lang="en" sz="1400"/>
              <a:t>- Ensuring that the system can handle large amounts of user-submitted data.</a:t>
            </a:r>
            <a:endParaRPr sz="1400"/>
          </a:p>
          <a:p>
            <a:pPr marL="457200" lvl="0" indent="-393700" algn="l" rtl="0">
              <a:spcBef>
                <a:spcPts val="0"/>
              </a:spcBef>
              <a:spcAft>
                <a:spcPts val="0"/>
              </a:spcAft>
              <a:buClr>
                <a:schemeClr val="accent1"/>
              </a:buClr>
              <a:buSzPts val="1400"/>
              <a:buFont typeface="Nunito Light"/>
              <a:buChar char="■"/>
            </a:pPr>
            <a:r>
              <a:rPr lang="en" sz="1400" b="1"/>
              <a:t>Maintainability </a:t>
            </a:r>
            <a:r>
              <a:rPr lang="en" sz="1400"/>
              <a:t>- Keeping the model up-to-date and functional.</a:t>
            </a:r>
            <a:endParaRPr sz="1400"/>
          </a:p>
          <a:p>
            <a:pPr marL="457200" lvl="0" indent="-393700" algn="l" rtl="0">
              <a:spcBef>
                <a:spcPts val="0"/>
              </a:spcBef>
              <a:spcAft>
                <a:spcPts val="0"/>
              </a:spcAft>
              <a:buClr>
                <a:schemeClr val="accent1"/>
              </a:buClr>
              <a:buSzPts val="1400"/>
              <a:buFont typeface="Nunito Light"/>
              <a:buChar char="■"/>
            </a:pPr>
            <a:r>
              <a:rPr lang="en" sz="1400" b="1"/>
              <a:t>Interoperability </a:t>
            </a:r>
            <a:r>
              <a:rPr lang="en" sz="1400"/>
              <a:t>- Flexibility between different platforms and with different media formats.</a:t>
            </a:r>
            <a:endParaRPr sz="1400">
              <a:solidFill>
                <a:srgbClr val="242424"/>
              </a:solidFill>
            </a:endParaRPr>
          </a:p>
        </p:txBody>
      </p:sp>
      <p:sp>
        <p:nvSpPr>
          <p:cNvPr id="1011" name="Google Shape;1011;g2a2a75ddf87_1_108"/>
          <p:cNvSpPr txBox="1"/>
          <p:nvPr/>
        </p:nvSpPr>
        <p:spPr>
          <a:xfrm>
            <a:off x="1580025" y="476175"/>
            <a:ext cx="5806500" cy="1015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b="1">
                <a:solidFill>
                  <a:srgbClr val="242424"/>
                </a:solidFill>
                <a:latin typeface="Josefin Sans"/>
                <a:ea typeface="Josefin Sans"/>
                <a:cs typeface="Josefin Sans"/>
                <a:sym typeface="Josefin Sans"/>
              </a:rPr>
              <a:t>SAAM ANALYSIS</a:t>
            </a:r>
            <a:endParaRPr sz="3000" b="1">
              <a:solidFill>
                <a:srgbClr val="242424"/>
              </a:solidFill>
              <a:latin typeface="Josefin Sans"/>
              <a:ea typeface="Josefin Sans"/>
              <a:cs typeface="Josefin Sans"/>
              <a:sym typeface="Josefin Sans"/>
            </a:endParaRPr>
          </a:p>
          <a:p>
            <a:pPr marL="0" marR="0" lvl="0" indent="0" algn="ctr" rtl="0">
              <a:lnSpc>
                <a:spcPct val="100000"/>
              </a:lnSpc>
              <a:spcBef>
                <a:spcPts val="0"/>
              </a:spcBef>
              <a:spcAft>
                <a:spcPts val="0"/>
              </a:spcAft>
              <a:buClr>
                <a:srgbClr val="000000"/>
              </a:buClr>
              <a:buSzPts val="3000"/>
              <a:buFont typeface="Arial"/>
              <a:buNone/>
            </a:pPr>
            <a:r>
              <a:rPr lang="en" sz="3000" b="1">
                <a:solidFill>
                  <a:srgbClr val="242424"/>
                </a:solidFill>
                <a:latin typeface="Josefin Sans"/>
                <a:ea typeface="Josefin Sans"/>
                <a:cs typeface="Josefin Sans"/>
                <a:sym typeface="Josefin Sans"/>
              </a:rPr>
              <a:t>STAKEHOLDERS &amp; NFRS</a:t>
            </a:r>
            <a:endParaRPr sz="3000" b="1">
              <a:solidFill>
                <a:srgbClr val="242424"/>
              </a:solidFill>
              <a:latin typeface="Josefin Sans"/>
              <a:ea typeface="Josefin Sans"/>
              <a:cs typeface="Josefin Sans"/>
              <a:sym typeface="Josefin Sans"/>
            </a:endParaRPr>
          </a:p>
        </p:txBody>
      </p:sp>
      <p:pic>
        <p:nvPicPr>
          <p:cNvPr id="4" name="Audio 3">
            <a:hlinkClick r:id="" action="ppaction://media"/>
            <a:extLst>
              <a:ext uri="{FF2B5EF4-FFF2-40B4-BE49-F238E27FC236}">
                <a16:creationId xmlns:a16="http://schemas.microsoft.com/office/drawing/2014/main" id="{1D260F32-3380-E785-EECF-FC55CC5DC00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4038"/>
    </mc:Choice>
    <mc:Fallback xmlns="">
      <p:transition spd="slow" advTm="74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15"/>
        <p:cNvGrpSpPr/>
        <p:nvPr/>
      </p:nvGrpSpPr>
      <p:grpSpPr>
        <a:xfrm>
          <a:off x="0" y="0"/>
          <a:ext cx="0" cy="0"/>
          <a:chOff x="0" y="0"/>
          <a:chExt cx="0" cy="0"/>
        </a:xfrm>
      </p:grpSpPr>
      <p:sp>
        <p:nvSpPr>
          <p:cNvPr id="1016" name="Google Shape;1016;g2a2a75ddf87_1_116"/>
          <p:cNvSpPr txBox="1">
            <a:spLocks noGrp="1"/>
          </p:cNvSpPr>
          <p:nvPr>
            <p:ph type="subTitle" idx="6"/>
          </p:nvPr>
        </p:nvSpPr>
        <p:spPr>
          <a:xfrm>
            <a:off x="1364374" y="3534425"/>
            <a:ext cx="31371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STRAIGHT FORWARD DATA COLLECTION</a:t>
            </a:r>
            <a:endParaRPr/>
          </a:p>
        </p:txBody>
      </p:sp>
      <p:sp>
        <p:nvSpPr>
          <p:cNvPr id="1017" name="Google Shape;1017;g2a2a75ddf87_1_116"/>
          <p:cNvSpPr txBox="1">
            <a:spLocks noGrp="1"/>
          </p:cNvSpPr>
          <p:nvPr>
            <p:ph type="title"/>
          </p:nvPr>
        </p:nvSpPr>
        <p:spPr>
          <a:xfrm>
            <a:off x="720000" y="445025"/>
            <a:ext cx="7704000" cy="108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a:t>SAAM ANALYSIS</a:t>
            </a:r>
            <a:endParaRPr/>
          </a:p>
          <a:p>
            <a:pPr marL="0" lvl="0" indent="0" algn="ctr" rtl="0">
              <a:lnSpc>
                <a:spcPct val="100000"/>
              </a:lnSpc>
              <a:spcBef>
                <a:spcPts val="0"/>
              </a:spcBef>
              <a:spcAft>
                <a:spcPts val="0"/>
              </a:spcAft>
              <a:buSzPts val="3000"/>
              <a:buNone/>
            </a:pPr>
            <a:r>
              <a:rPr lang="en"/>
              <a:t>ADVANTAGES &amp; POTENTIAL RISKS</a:t>
            </a:r>
            <a:endParaRPr/>
          </a:p>
        </p:txBody>
      </p:sp>
      <p:sp>
        <p:nvSpPr>
          <p:cNvPr id="1018" name="Google Shape;1018;g2a2a75ddf87_1_116"/>
          <p:cNvSpPr txBox="1">
            <a:spLocks noGrp="1"/>
          </p:cNvSpPr>
          <p:nvPr>
            <p:ph type="subTitle" idx="1"/>
          </p:nvPr>
        </p:nvSpPr>
        <p:spPr>
          <a:xfrm>
            <a:off x="1364377" y="2338022"/>
            <a:ext cx="25929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The backend implementation of the system is straightforward, using many features already implemented.</a:t>
            </a:r>
            <a:endParaRPr/>
          </a:p>
        </p:txBody>
      </p:sp>
      <p:sp>
        <p:nvSpPr>
          <p:cNvPr id="1019" name="Google Shape;1019;g2a2a75ddf87_1_116"/>
          <p:cNvSpPr txBox="1">
            <a:spLocks noGrp="1"/>
          </p:cNvSpPr>
          <p:nvPr>
            <p:ph type="subTitle" idx="2"/>
          </p:nvPr>
        </p:nvSpPr>
        <p:spPr>
          <a:xfrm>
            <a:off x="5201265" y="2501660"/>
            <a:ext cx="25902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The data polls can lead to an annoyance creating a negative user experience. </a:t>
            </a:r>
            <a:endParaRPr/>
          </a:p>
        </p:txBody>
      </p:sp>
      <p:sp>
        <p:nvSpPr>
          <p:cNvPr id="1020" name="Google Shape;1020;g2a2a75ddf87_1_116"/>
          <p:cNvSpPr txBox="1">
            <a:spLocks noGrp="1"/>
          </p:cNvSpPr>
          <p:nvPr>
            <p:ph type="subTitle" idx="3"/>
          </p:nvPr>
        </p:nvSpPr>
        <p:spPr>
          <a:xfrm>
            <a:off x="1364377" y="3826709"/>
            <a:ext cx="25929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Little data analysis required, only a simple database and sorting to create the recommendations. Focus on efficiency. </a:t>
            </a:r>
            <a:endParaRPr/>
          </a:p>
        </p:txBody>
      </p:sp>
      <p:sp>
        <p:nvSpPr>
          <p:cNvPr id="1021" name="Google Shape;1021;g2a2a75ddf87_1_116"/>
          <p:cNvSpPr txBox="1">
            <a:spLocks noGrp="1"/>
          </p:cNvSpPr>
          <p:nvPr>
            <p:ph type="subTitle" idx="4"/>
          </p:nvPr>
        </p:nvSpPr>
        <p:spPr>
          <a:xfrm>
            <a:off x="5201315" y="3742284"/>
            <a:ext cx="25902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Many factors can create links between movies that should not have a link, for example, similar title. </a:t>
            </a:r>
            <a:endParaRPr/>
          </a:p>
        </p:txBody>
      </p:sp>
      <p:sp>
        <p:nvSpPr>
          <p:cNvPr id="1022" name="Google Shape;1022;g2a2a75ddf87_1_116"/>
          <p:cNvSpPr txBox="1">
            <a:spLocks noGrp="1"/>
          </p:cNvSpPr>
          <p:nvPr>
            <p:ph type="subTitle" idx="5"/>
          </p:nvPr>
        </p:nvSpPr>
        <p:spPr>
          <a:xfrm>
            <a:off x="1364375" y="2045725"/>
            <a:ext cx="30324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EASY IMPLEMENTATION AND INTEGRATION</a:t>
            </a:r>
            <a:endParaRPr/>
          </a:p>
        </p:txBody>
      </p:sp>
      <p:sp>
        <p:nvSpPr>
          <p:cNvPr id="1023" name="Google Shape;1023;g2a2a75ddf87_1_116"/>
          <p:cNvSpPr txBox="1">
            <a:spLocks noGrp="1"/>
          </p:cNvSpPr>
          <p:nvPr>
            <p:ph type="subTitle" idx="7"/>
          </p:nvPr>
        </p:nvSpPr>
        <p:spPr>
          <a:xfrm>
            <a:off x="5201242" y="2209363"/>
            <a:ext cx="25902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IMPOSING DATA COLLECTION</a:t>
            </a:r>
            <a:endParaRPr/>
          </a:p>
        </p:txBody>
      </p:sp>
      <p:sp>
        <p:nvSpPr>
          <p:cNvPr id="1024" name="Google Shape;1024;g2a2a75ddf87_1_116"/>
          <p:cNvSpPr txBox="1">
            <a:spLocks noGrp="1"/>
          </p:cNvSpPr>
          <p:nvPr>
            <p:ph type="subTitle" idx="8"/>
          </p:nvPr>
        </p:nvSpPr>
        <p:spPr>
          <a:xfrm>
            <a:off x="5201318" y="3450006"/>
            <a:ext cx="28527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SUSCEPTIBLE TO BIAS</a:t>
            </a:r>
            <a:endParaRPr/>
          </a:p>
        </p:txBody>
      </p:sp>
      <p:grpSp>
        <p:nvGrpSpPr>
          <p:cNvPr id="1025" name="Google Shape;1025;g2a2a75ddf87_1_116"/>
          <p:cNvGrpSpPr/>
          <p:nvPr/>
        </p:nvGrpSpPr>
        <p:grpSpPr>
          <a:xfrm>
            <a:off x="4657149" y="3441646"/>
            <a:ext cx="477263" cy="423769"/>
            <a:chOff x="7148325" y="3825625"/>
            <a:chExt cx="544200" cy="544200"/>
          </a:xfrm>
        </p:grpSpPr>
        <p:sp>
          <p:nvSpPr>
            <p:cNvPr id="1026" name="Google Shape;1026;g2a2a75ddf87_1_116"/>
            <p:cNvSpPr/>
            <p:nvPr/>
          </p:nvSpPr>
          <p:spPr>
            <a:xfrm>
              <a:off x="7148325" y="382562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27" name="Google Shape;1027;g2a2a75ddf87_1_116"/>
            <p:cNvGrpSpPr/>
            <p:nvPr/>
          </p:nvGrpSpPr>
          <p:grpSpPr>
            <a:xfrm>
              <a:off x="7212690" y="3917289"/>
              <a:ext cx="399006" cy="371920"/>
              <a:chOff x="7212690" y="3917289"/>
              <a:chExt cx="399006" cy="371920"/>
            </a:xfrm>
          </p:grpSpPr>
          <p:sp>
            <p:nvSpPr>
              <p:cNvPr id="1028" name="Google Shape;1028;g2a2a75ddf87_1_116"/>
              <p:cNvSpPr/>
              <p:nvPr/>
            </p:nvSpPr>
            <p:spPr>
              <a:xfrm>
                <a:off x="7212690" y="3917289"/>
                <a:ext cx="163288" cy="147337"/>
              </a:xfrm>
              <a:custGeom>
                <a:avLst/>
                <a:gdLst/>
                <a:ahLst/>
                <a:cxnLst/>
                <a:rect l="l" t="t" r="r" b="b"/>
                <a:pathLst>
                  <a:path w="4883" h="4406" extrusionOk="0">
                    <a:moveTo>
                      <a:pt x="3501" y="1405"/>
                    </a:moveTo>
                    <a:lnTo>
                      <a:pt x="3501" y="2096"/>
                    </a:lnTo>
                    <a:lnTo>
                      <a:pt x="1430" y="2096"/>
                    </a:lnTo>
                    <a:lnTo>
                      <a:pt x="1430" y="1405"/>
                    </a:lnTo>
                    <a:close/>
                    <a:moveTo>
                      <a:pt x="1049" y="0"/>
                    </a:moveTo>
                    <a:cubicBezTo>
                      <a:pt x="477" y="0"/>
                      <a:pt x="1" y="477"/>
                      <a:pt x="1" y="1048"/>
                    </a:cubicBezTo>
                    <a:lnTo>
                      <a:pt x="1" y="4406"/>
                    </a:lnTo>
                    <a:lnTo>
                      <a:pt x="1811" y="3501"/>
                    </a:lnTo>
                    <a:lnTo>
                      <a:pt x="3835" y="3501"/>
                    </a:lnTo>
                    <a:cubicBezTo>
                      <a:pt x="4406" y="3501"/>
                      <a:pt x="4883" y="3025"/>
                      <a:pt x="4883" y="2453"/>
                    </a:cubicBezTo>
                    <a:lnTo>
                      <a:pt x="4883" y="1048"/>
                    </a:lnTo>
                    <a:cubicBezTo>
                      <a:pt x="4883" y="477"/>
                      <a:pt x="4406" y="0"/>
                      <a:pt x="38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g2a2a75ddf87_1_116"/>
              <p:cNvSpPr/>
              <p:nvPr/>
            </p:nvSpPr>
            <p:spPr>
              <a:xfrm>
                <a:off x="7447606" y="3917289"/>
                <a:ext cx="163288" cy="147337"/>
              </a:xfrm>
              <a:custGeom>
                <a:avLst/>
                <a:gdLst/>
                <a:ahLst/>
                <a:cxnLst/>
                <a:rect l="l" t="t" r="r" b="b"/>
                <a:pathLst>
                  <a:path w="4883" h="4406" extrusionOk="0">
                    <a:moveTo>
                      <a:pt x="3478" y="1405"/>
                    </a:moveTo>
                    <a:lnTo>
                      <a:pt x="3478" y="2096"/>
                    </a:lnTo>
                    <a:lnTo>
                      <a:pt x="1406" y="2096"/>
                    </a:lnTo>
                    <a:lnTo>
                      <a:pt x="1406" y="1405"/>
                    </a:lnTo>
                    <a:close/>
                    <a:moveTo>
                      <a:pt x="1049" y="0"/>
                    </a:moveTo>
                    <a:cubicBezTo>
                      <a:pt x="477" y="0"/>
                      <a:pt x="1" y="477"/>
                      <a:pt x="1" y="1048"/>
                    </a:cubicBezTo>
                    <a:lnTo>
                      <a:pt x="1" y="2453"/>
                    </a:lnTo>
                    <a:cubicBezTo>
                      <a:pt x="1" y="3025"/>
                      <a:pt x="477" y="3501"/>
                      <a:pt x="1049" y="3501"/>
                    </a:cubicBezTo>
                    <a:lnTo>
                      <a:pt x="3025" y="3501"/>
                    </a:lnTo>
                    <a:lnTo>
                      <a:pt x="4859" y="4406"/>
                    </a:lnTo>
                    <a:lnTo>
                      <a:pt x="4859" y="1048"/>
                    </a:lnTo>
                    <a:cubicBezTo>
                      <a:pt x="4883" y="477"/>
                      <a:pt x="4407" y="0"/>
                      <a:pt x="38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g2a2a75ddf87_1_116"/>
              <p:cNvSpPr/>
              <p:nvPr/>
            </p:nvSpPr>
            <p:spPr>
              <a:xfrm>
                <a:off x="7377549" y="4199991"/>
                <a:ext cx="89218" cy="89218"/>
              </a:xfrm>
              <a:custGeom>
                <a:avLst/>
                <a:gdLst/>
                <a:ahLst/>
                <a:cxnLst/>
                <a:rect l="l" t="t" r="r" b="b"/>
                <a:pathLst>
                  <a:path w="2668" h="2668" extrusionOk="0">
                    <a:moveTo>
                      <a:pt x="2191" y="0"/>
                    </a:moveTo>
                    <a:lnTo>
                      <a:pt x="1501" y="691"/>
                    </a:lnTo>
                    <a:cubicBezTo>
                      <a:pt x="1358" y="643"/>
                      <a:pt x="1191" y="572"/>
                      <a:pt x="1048" y="572"/>
                    </a:cubicBezTo>
                    <a:cubicBezTo>
                      <a:pt x="477" y="572"/>
                      <a:pt x="0" y="1048"/>
                      <a:pt x="0" y="1620"/>
                    </a:cubicBezTo>
                    <a:cubicBezTo>
                      <a:pt x="0" y="2191"/>
                      <a:pt x="477" y="2668"/>
                      <a:pt x="1048" y="2668"/>
                    </a:cubicBezTo>
                    <a:cubicBezTo>
                      <a:pt x="1620" y="2668"/>
                      <a:pt x="2096" y="2191"/>
                      <a:pt x="2096" y="1620"/>
                    </a:cubicBezTo>
                    <a:cubicBezTo>
                      <a:pt x="2096" y="1477"/>
                      <a:pt x="2072" y="1310"/>
                      <a:pt x="1977" y="1167"/>
                    </a:cubicBezTo>
                    <a:lnTo>
                      <a:pt x="2668" y="477"/>
                    </a:lnTo>
                    <a:lnTo>
                      <a:pt x="219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g2a2a75ddf87_1_116"/>
              <p:cNvSpPr/>
              <p:nvPr/>
            </p:nvSpPr>
            <p:spPr>
              <a:xfrm>
                <a:off x="7281175" y="4058239"/>
                <a:ext cx="119481" cy="132222"/>
              </a:xfrm>
              <a:custGeom>
                <a:avLst/>
                <a:gdLst/>
                <a:ahLst/>
                <a:cxnLst/>
                <a:rect l="l" t="t" r="r" b="b"/>
                <a:pathLst>
                  <a:path w="3573" h="3954" extrusionOk="0">
                    <a:moveTo>
                      <a:pt x="2763" y="1501"/>
                    </a:moveTo>
                    <a:lnTo>
                      <a:pt x="2954" y="2191"/>
                    </a:lnTo>
                    <a:cubicBezTo>
                      <a:pt x="2620" y="2287"/>
                      <a:pt x="2263" y="2406"/>
                      <a:pt x="1977" y="2572"/>
                    </a:cubicBezTo>
                    <a:lnTo>
                      <a:pt x="1620" y="1977"/>
                    </a:lnTo>
                    <a:cubicBezTo>
                      <a:pt x="1977" y="1786"/>
                      <a:pt x="2382" y="1596"/>
                      <a:pt x="2763" y="1501"/>
                    </a:cubicBezTo>
                    <a:close/>
                    <a:moveTo>
                      <a:pt x="3573" y="0"/>
                    </a:moveTo>
                    <a:cubicBezTo>
                      <a:pt x="2215" y="72"/>
                      <a:pt x="953" y="620"/>
                      <a:pt x="1" y="1477"/>
                    </a:cubicBezTo>
                    <a:lnTo>
                      <a:pt x="2477" y="3954"/>
                    </a:lnTo>
                    <a:cubicBezTo>
                      <a:pt x="2811" y="3715"/>
                      <a:pt x="3168" y="3573"/>
                      <a:pt x="3573" y="3501"/>
                    </a:cubicBezTo>
                    <a:lnTo>
                      <a:pt x="3573"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g2a2a75ddf87_1_116"/>
              <p:cNvSpPr/>
              <p:nvPr/>
            </p:nvSpPr>
            <p:spPr>
              <a:xfrm>
                <a:off x="7214295" y="4123547"/>
                <a:ext cx="133827" cy="143357"/>
              </a:xfrm>
              <a:custGeom>
                <a:avLst/>
                <a:gdLst/>
                <a:ahLst/>
                <a:cxnLst/>
                <a:rect l="l" t="t" r="r" b="b"/>
                <a:pathLst>
                  <a:path w="4002" h="4287" extrusionOk="0">
                    <a:moveTo>
                      <a:pt x="1644" y="2001"/>
                    </a:moveTo>
                    <a:lnTo>
                      <a:pt x="2239" y="2358"/>
                    </a:lnTo>
                    <a:cubicBezTo>
                      <a:pt x="2096" y="2644"/>
                      <a:pt x="1953" y="2977"/>
                      <a:pt x="1858" y="3334"/>
                    </a:cubicBezTo>
                    <a:lnTo>
                      <a:pt x="1167" y="3167"/>
                    </a:lnTo>
                    <a:cubicBezTo>
                      <a:pt x="1286" y="2739"/>
                      <a:pt x="1429" y="2358"/>
                      <a:pt x="1644" y="2001"/>
                    </a:cubicBezTo>
                    <a:close/>
                    <a:moveTo>
                      <a:pt x="1524" y="0"/>
                    </a:moveTo>
                    <a:cubicBezTo>
                      <a:pt x="596" y="1048"/>
                      <a:pt x="0" y="2405"/>
                      <a:pt x="0" y="3930"/>
                    </a:cubicBezTo>
                    <a:lnTo>
                      <a:pt x="0" y="4287"/>
                    </a:lnTo>
                    <a:lnTo>
                      <a:pt x="3525" y="4287"/>
                    </a:lnTo>
                    <a:lnTo>
                      <a:pt x="3525" y="3930"/>
                    </a:lnTo>
                    <a:lnTo>
                      <a:pt x="3501" y="3930"/>
                    </a:lnTo>
                    <a:cubicBezTo>
                      <a:pt x="3501" y="3406"/>
                      <a:pt x="3668" y="2882"/>
                      <a:pt x="4001" y="2477"/>
                    </a:cubicBezTo>
                    <a:lnTo>
                      <a:pt x="1524"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3" name="Google Shape;1033;g2a2a75ddf87_1_116"/>
              <p:cNvSpPr/>
              <p:nvPr/>
            </p:nvSpPr>
            <p:spPr>
              <a:xfrm>
                <a:off x="7423730" y="4058239"/>
                <a:ext cx="119481" cy="132222"/>
              </a:xfrm>
              <a:custGeom>
                <a:avLst/>
                <a:gdLst/>
                <a:ahLst/>
                <a:cxnLst/>
                <a:rect l="l" t="t" r="r" b="b"/>
                <a:pathLst>
                  <a:path w="3573" h="3954" extrusionOk="0">
                    <a:moveTo>
                      <a:pt x="810" y="1501"/>
                    </a:moveTo>
                    <a:cubicBezTo>
                      <a:pt x="1215" y="1620"/>
                      <a:pt x="1596" y="1786"/>
                      <a:pt x="1953" y="1977"/>
                    </a:cubicBezTo>
                    <a:lnTo>
                      <a:pt x="1596" y="2572"/>
                    </a:lnTo>
                    <a:cubicBezTo>
                      <a:pt x="1287" y="2406"/>
                      <a:pt x="953" y="2287"/>
                      <a:pt x="620" y="2191"/>
                    </a:cubicBezTo>
                    <a:lnTo>
                      <a:pt x="810" y="1501"/>
                    </a:lnTo>
                    <a:close/>
                    <a:moveTo>
                      <a:pt x="1" y="0"/>
                    </a:moveTo>
                    <a:lnTo>
                      <a:pt x="1" y="3501"/>
                    </a:lnTo>
                    <a:cubicBezTo>
                      <a:pt x="382" y="3573"/>
                      <a:pt x="763" y="3715"/>
                      <a:pt x="1096" y="3954"/>
                    </a:cubicBezTo>
                    <a:lnTo>
                      <a:pt x="3573" y="1477"/>
                    </a:lnTo>
                    <a:cubicBezTo>
                      <a:pt x="2596" y="596"/>
                      <a:pt x="1334" y="72"/>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g2a2a75ddf87_1_116"/>
              <p:cNvSpPr/>
              <p:nvPr/>
            </p:nvSpPr>
            <p:spPr>
              <a:xfrm>
                <a:off x="7477100" y="4124316"/>
                <a:ext cx="134596" cy="143391"/>
              </a:xfrm>
              <a:custGeom>
                <a:avLst/>
                <a:gdLst/>
                <a:ahLst/>
                <a:cxnLst/>
                <a:rect l="l" t="t" r="r" b="b"/>
                <a:pathLst>
                  <a:path w="4025" h="4288" extrusionOk="0">
                    <a:moveTo>
                      <a:pt x="2310" y="1978"/>
                    </a:moveTo>
                    <a:cubicBezTo>
                      <a:pt x="2501" y="2335"/>
                      <a:pt x="2691" y="2740"/>
                      <a:pt x="2786" y="3144"/>
                    </a:cubicBezTo>
                    <a:lnTo>
                      <a:pt x="2120" y="3311"/>
                    </a:lnTo>
                    <a:cubicBezTo>
                      <a:pt x="2024" y="2954"/>
                      <a:pt x="1881" y="2621"/>
                      <a:pt x="1715" y="2335"/>
                    </a:cubicBezTo>
                    <a:lnTo>
                      <a:pt x="2310" y="1978"/>
                    </a:lnTo>
                    <a:close/>
                    <a:moveTo>
                      <a:pt x="2501" y="1"/>
                    </a:moveTo>
                    <a:lnTo>
                      <a:pt x="0" y="2478"/>
                    </a:lnTo>
                    <a:cubicBezTo>
                      <a:pt x="333" y="2882"/>
                      <a:pt x="524" y="3406"/>
                      <a:pt x="524" y="3930"/>
                    </a:cubicBezTo>
                    <a:lnTo>
                      <a:pt x="524" y="4288"/>
                    </a:lnTo>
                    <a:lnTo>
                      <a:pt x="4025" y="4288"/>
                    </a:lnTo>
                    <a:lnTo>
                      <a:pt x="4025" y="3930"/>
                    </a:lnTo>
                    <a:cubicBezTo>
                      <a:pt x="4025" y="2478"/>
                      <a:pt x="3453" y="1096"/>
                      <a:pt x="25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035" name="Google Shape;1035;g2a2a75ddf87_1_116"/>
          <p:cNvGrpSpPr/>
          <p:nvPr/>
        </p:nvGrpSpPr>
        <p:grpSpPr>
          <a:xfrm>
            <a:off x="820246" y="3602309"/>
            <a:ext cx="477263" cy="423769"/>
            <a:chOff x="5523000" y="2585675"/>
            <a:chExt cx="544200" cy="544200"/>
          </a:xfrm>
        </p:grpSpPr>
        <p:sp>
          <p:nvSpPr>
            <p:cNvPr id="1036" name="Google Shape;1036;g2a2a75ddf87_1_116"/>
            <p:cNvSpPr/>
            <p:nvPr/>
          </p:nvSpPr>
          <p:spPr>
            <a:xfrm>
              <a:off x="5523000" y="258567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37" name="Google Shape;1037;g2a2a75ddf87_1_116"/>
            <p:cNvGrpSpPr/>
            <p:nvPr/>
          </p:nvGrpSpPr>
          <p:grpSpPr>
            <a:xfrm>
              <a:off x="5632717" y="2662219"/>
              <a:ext cx="311426" cy="397435"/>
              <a:chOff x="5632717" y="2662219"/>
              <a:chExt cx="311426" cy="397435"/>
            </a:xfrm>
          </p:grpSpPr>
          <p:sp>
            <p:nvSpPr>
              <p:cNvPr id="1038" name="Google Shape;1038;g2a2a75ddf87_1_116"/>
              <p:cNvSpPr/>
              <p:nvPr/>
            </p:nvSpPr>
            <p:spPr>
              <a:xfrm>
                <a:off x="5633519" y="2804774"/>
                <a:ext cx="310624" cy="254880"/>
              </a:xfrm>
              <a:custGeom>
                <a:avLst/>
                <a:gdLst/>
                <a:ahLst/>
                <a:cxnLst/>
                <a:rect l="l" t="t" r="r" b="b"/>
                <a:pathLst>
                  <a:path w="9289" h="7622" extrusionOk="0">
                    <a:moveTo>
                      <a:pt x="2830" y="0"/>
                    </a:moveTo>
                    <a:cubicBezTo>
                      <a:pt x="1908" y="0"/>
                      <a:pt x="1120" y="594"/>
                      <a:pt x="906" y="763"/>
                    </a:cubicBezTo>
                    <a:cubicBezTo>
                      <a:pt x="1" y="1715"/>
                      <a:pt x="1" y="3215"/>
                      <a:pt x="953" y="4168"/>
                    </a:cubicBezTo>
                    <a:lnTo>
                      <a:pt x="4644" y="7621"/>
                    </a:lnTo>
                    <a:lnTo>
                      <a:pt x="8336" y="4168"/>
                    </a:lnTo>
                    <a:cubicBezTo>
                      <a:pt x="9288" y="3215"/>
                      <a:pt x="9264" y="1691"/>
                      <a:pt x="8407" y="763"/>
                    </a:cubicBezTo>
                    <a:cubicBezTo>
                      <a:pt x="8194" y="565"/>
                      <a:pt x="7420" y="9"/>
                      <a:pt x="6504" y="9"/>
                    </a:cubicBezTo>
                    <a:cubicBezTo>
                      <a:pt x="5984" y="9"/>
                      <a:pt x="5417" y="189"/>
                      <a:pt x="4883" y="715"/>
                    </a:cubicBezTo>
                    <a:lnTo>
                      <a:pt x="4644" y="953"/>
                    </a:lnTo>
                    <a:lnTo>
                      <a:pt x="4406" y="715"/>
                    </a:lnTo>
                    <a:cubicBezTo>
                      <a:pt x="3889" y="181"/>
                      <a:pt x="3339" y="0"/>
                      <a:pt x="283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g2a2a75ddf87_1_116"/>
              <p:cNvSpPr/>
              <p:nvPr/>
            </p:nvSpPr>
            <p:spPr>
              <a:xfrm>
                <a:off x="5632717" y="2662219"/>
                <a:ext cx="310624" cy="146568"/>
              </a:xfrm>
              <a:custGeom>
                <a:avLst/>
                <a:gdLst/>
                <a:ahLst/>
                <a:cxnLst/>
                <a:rect l="l" t="t" r="r" b="b"/>
                <a:pathLst>
                  <a:path w="9289" h="4383" extrusionOk="0">
                    <a:moveTo>
                      <a:pt x="4668" y="1"/>
                    </a:moveTo>
                    <a:lnTo>
                      <a:pt x="2811" y="1882"/>
                    </a:lnTo>
                    <a:lnTo>
                      <a:pt x="3478" y="2573"/>
                    </a:lnTo>
                    <a:lnTo>
                      <a:pt x="3120" y="2930"/>
                    </a:lnTo>
                    <a:lnTo>
                      <a:pt x="2239" y="2930"/>
                    </a:lnTo>
                    <a:lnTo>
                      <a:pt x="2239" y="2358"/>
                    </a:lnTo>
                    <a:lnTo>
                      <a:pt x="1" y="1263"/>
                    </a:lnTo>
                    <a:lnTo>
                      <a:pt x="620" y="4383"/>
                    </a:lnTo>
                    <a:cubicBezTo>
                      <a:pt x="1120" y="3906"/>
                      <a:pt x="1906" y="3597"/>
                      <a:pt x="2668" y="3597"/>
                    </a:cubicBezTo>
                    <a:cubicBezTo>
                      <a:pt x="3382" y="3597"/>
                      <a:pt x="4097" y="3835"/>
                      <a:pt x="4645" y="4287"/>
                    </a:cubicBezTo>
                    <a:cubicBezTo>
                      <a:pt x="5168" y="3835"/>
                      <a:pt x="5883" y="3597"/>
                      <a:pt x="6597" y="3597"/>
                    </a:cubicBezTo>
                    <a:cubicBezTo>
                      <a:pt x="7383" y="3597"/>
                      <a:pt x="8121" y="3906"/>
                      <a:pt x="8669" y="4383"/>
                    </a:cubicBezTo>
                    <a:lnTo>
                      <a:pt x="9288" y="1263"/>
                    </a:lnTo>
                    <a:lnTo>
                      <a:pt x="9288" y="1263"/>
                    </a:lnTo>
                    <a:lnTo>
                      <a:pt x="7121" y="2358"/>
                    </a:lnTo>
                    <a:lnTo>
                      <a:pt x="7121" y="2930"/>
                    </a:lnTo>
                    <a:lnTo>
                      <a:pt x="6216" y="2930"/>
                    </a:lnTo>
                    <a:lnTo>
                      <a:pt x="5859" y="2573"/>
                    </a:lnTo>
                    <a:lnTo>
                      <a:pt x="6550" y="1882"/>
                    </a:lnTo>
                    <a:lnTo>
                      <a:pt x="46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040" name="Google Shape;1040;g2a2a75ddf87_1_116"/>
          <p:cNvGrpSpPr/>
          <p:nvPr/>
        </p:nvGrpSpPr>
        <p:grpSpPr>
          <a:xfrm>
            <a:off x="820246" y="2110711"/>
            <a:ext cx="477263" cy="423769"/>
            <a:chOff x="5523000" y="1965700"/>
            <a:chExt cx="544200" cy="544200"/>
          </a:xfrm>
        </p:grpSpPr>
        <p:sp>
          <p:nvSpPr>
            <p:cNvPr id="1041" name="Google Shape;1041;g2a2a75ddf87_1_116"/>
            <p:cNvSpPr/>
            <p:nvPr/>
          </p:nvSpPr>
          <p:spPr>
            <a:xfrm>
              <a:off x="5523000" y="196570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42" name="Google Shape;1042;g2a2a75ddf87_1_116"/>
            <p:cNvGrpSpPr/>
            <p:nvPr/>
          </p:nvGrpSpPr>
          <p:grpSpPr>
            <a:xfrm>
              <a:off x="5592121" y="2040268"/>
              <a:ext cx="395796" cy="396632"/>
              <a:chOff x="5592121" y="2040268"/>
              <a:chExt cx="395796" cy="396632"/>
            </a:xfrm>
          </p:grpSpPr>
          <p:sp>
            <p:nvSpPr>
              <p:cNvPr id="1043" name="Google Shape;1043;g2a2a75ddf87_1_116"/>
              <p:cNvSpPr/>
              <p:nvPr/>
            </p:nvSpPr>
            <p:spPr>
              <a:xfrm>
                <a:off x="5729893" y="2133265"/>
                <a:ext cx="117876" cy="89419"/>
              </a:xfrm>
              <a:custGeom>
                <a:avLst/>
                <a:gdLst/>
                <a:ahLst/>
                <a:cxnLst/>
                <a:rect l="l" t="t" r="r" b="b"/>
                <a:pathLst>
                  <a:path w="3525" h="2674" extrusionOk="0">
                    <a:moveTo>
                      <a:pt x="774" y="0"/>
                    </a:moveTo>
                    <a:cubicBezTo>
                      <a:pt x="595" y="0"/>
                      <a:pt x="417" y="66"/>
                      <a:pt x="286" y="197"/>
                    </a:cubicBezTo>
                    <a:cubicBezTo>
                      <a:pt x="0" y="459"/>
                      <a:pt x="0" y="911"/>
                      <a:pt x="286" y="1173"/>
                    </a:cubicBezTo>
                    <a:lnTo>
                      <a:pt x="1762" y="2673"/>
                    </a:lnTo>
                    <a:lnTo>
                      <a:pt x="3263" y="1173"/>
                    </a:lnTo>
                    <a:cubicBezTo>
                      <a:pt x="3525" y="911"/>
                      <a:pt x="3525" y="459"/>
                      <a:pt x="3263" y="197"/>
                    </a:cubicBezTo>
                    <a:cubicBezTo>
                      <a:pt x="3120" y="66"/>
                      <a:pt x="2941" y="0"/>
                      <a:pt x="2766" y="0"/>
                    </a:cubicBezTo>
                    <a:cubicBezTo>
                      <a:pt x="2590" y="0"/>
                      <a:pt x="2417" y="66"/>
                      <a:pt x="2286" y="197"/>
                    </a:cubicBezTo>
                    <a:lnTo>
                      <a:pt x="1762" y="697"/>
                    </a:lnTo>
                    <a:lnTo>
                      <a:pt x="1262" y="197"/>
                    </a:lnTo>
                    <a:cubicBezTo>
                      <a:pt x="1131" y="66"/>
                      <a:pt x="953" y="0"/>
                      <a:pt x="77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g2a2a75ddf87_1_116"/>
              <p:cNvSpPr/>
              <p:nvPr/>
            </p:nvSpPr>
            <p:spPr>
              <a:xfrm>
                <a:off x="5592121" y="2040268"/>
                <a:ext cx="395796" cy="396632"/>
              </a:xfrm>
              <a:custGeom>
                <a:avLst/>
                <a:gdLst/>
                <a:ahLst/>
                <a:cxnLst/>
                <a:rect l="l" t="t" r="r" b="b"/>
                <a:pathLst>
                  <a:path w="11836" h="11861" extrusionOk="0">
                    <a:moveTo>
                      <a:pt x="6871" y="2090"/>
                    </a:moveTo>
                    <a:cubicBezTo>
                      <a:pt x="7228" y="2090"/>
                      <a:pt x="7585" y="2227"/>
                      <a:pt x="7859" y="2501"/>
                    </a:cubicBezTo>
                    <a:cubicBezTo>
                      <a:pt x="8383" y="3025"/>
                      <a:pt x="8383" y="3930"/>
                      <a:pt x="7859" y="4454"/>
                    </a:cubicBezTo>
                    <a:lnTo>
                      <a:pt x="5882" y="6431"/>
                    </a:lnTo>
                    <a:lnTo>
                      <a:pt x="3930" y="4454"/>
                    </a:lnTo>
                    <a:cubicBezTo>
                      <a:pt x="3382" y="3930"/>
                      <a:pt x="3382" y="3025"/>
                      <a:pt x="3930" y="2501"/>
                    </a:cubicBezTo>
                    <a:cubicBezTo>
                      <a:pt x="4192" y="2227"/>
                      <a:pt x="4549" y="2090"/>
                      <a:pt x="4906" y="2090"/>
                    </a:cubicBezTo>
                    <a:cubicBezTo>
                      <a:pt x="5263" y="2090"/>
                      <a:pt x="5620" y="2227"/>
                      <a:pt x="5882" y="2501"/>
                    </a:cubicBezTo>
                    <a:cubicBezTo>
                      <a:pt x="6156" y="2227"/>
                      <a:pt x="6513" y="2090"/>
                      <a:pt x="6871" y="2090"/>
                    </a:cubicBezTo>
                    <a:close/>
                    <a:moveTo>
                      <a:pt x="6930" y="6955"/>
                    </a:moveTo>
                    <a:lnTo>
                      <a:pt x="6930" y="7669"/>
                    </a:lnTo>
                    <a:lnTo>
                      <a:pt x="4858" y="7669"/>
                    </a:lnTo>
                    <a:lnTo>
                      <a:pt x="4858" y="6955"/>
                    </a:lnTo>
                    <a:close/>
                    <a:moveTo>
                      <a:pt x="6930" y="8383"/>
                    </a:moveTo>
                    <a:lnTo>
                      <a:pt x="6930" y="9074"/>
                    </a:lnTo>
                    <a:lnTo>
                      <a:pt x="4858" y="9074"/>
                    </a:lnTo>
                    <a:lnTo>
                      <a:pt x="4858" y="8383"/>
                    </a:lnTo>
                    <a:close/>
                    <a:moveTo>
                      <a:pt x="6930" y="9788"/>
                    </a:moveTo>
                    <a:lnTo>
                      <a:pt x="6930" y="10479"/>
                    </a:lnTo>
                    <a:lnTo>
                      <a:pt x="4858" y="10479"/>
                    </a:lnTo>
                    <a:lnTo>
                      <a:pt x="4858" y="9788"/>
                    </a:lnTo>
                    <a:close/>
                    <a:moveTo>
                      <a:pt x="5930" y="1"/>
                    </a:moveTo>
                    <a:cubicBezTo>
                      <a:pt x="4763" y="1"/>
                      <a:pt x="3715" y="501"/>
                      <a:pt x="2977" y="1406"/>
                    </a:cubicBezTo>
                    <a:lnTo>
                      <a:pt x="2787" y="1406"/>
                    </a:lnTo>
                    <a:cubicBezTo>
                      <a:pt x="1643" y="1406"/>
                      <a:pt x="715" y="2311"/>
                      <a:pt x="715" y="3478"/>
                    </a:cubicBezTo>
                    <a:cubicBezTo>
                      <a:pt x="715" y="3597"/>
                      <a:pt x="715" y="3692"/>
                      <a:pt x="738" y="3811"/>
                    </a:cubicBezTo>
                    <a:cubicBezTo>
                      <a:pt x="286" y="4144"/>
                      <a:pt x="0" y="4645"/>
                      <a:pt x="0" y="5216"/>
                    </a:cubicBezTo>
                    <a:cubicBezTo>
                      <a:pt x="0" y="6145"/>
                      <a:pt x="810" y="6955"/>
                      <a:pt x="1762" y="6955"/>
                    </a:cubicBezTo>
                    <a:lnTo>
                      <a:pt x="4192" y="6955"/>
                    </a:lnTo>
                    <a:lnTo>
                      <a:pt x="4192" y="11860"/>
                    </a:lnTo>
                    <a:lnTo>
                      <a:pt x="4882" y="11860"/>
                    </a:lnTo>
                    <a:lnTo>
                      <a:pt x="4882" y="11170"/>
                    </a:lnTo>
                    <a:lnTo>
                      <a:pt x="6954" y="11170"/>
                    </a:lnTo>
                    <a:lnTo>
                      <a:pt x="6954" y="11860"/>
                    </a:lnTo>
                    <a:lnTo>
                      <a:pt x="7645" y="11860"/>
                    </a:lnTo>
                    <a:lnTo>
                      <a:pt x="7645" y="6955"/>
                    </a:lnTo>
                    <a:lnTo>
                      <a:pt x="10098" y="6955"/>
                    </a:lnTo>
                    <a:cubicBezTo>
                      <a:pt x="11050" y="6955"/>
                      <a:pt x="11836" y="6193"/>
                      <a:pt x="11836" y="5216"/>
                    </a:cubicBezTo>
                    <a:cubicBezTo>
                      <a:pt x="11836" y="4645"/>
                      <a:pt x="11550" y="4144"/>
                      <a:pt x="11098" y="3811"/>
                    </a:cubicBezTo>
                    <a:cubicBezTo>
                      <a:pt x="11122" y="3692"/>
                      <a:pt x="11122" y="3573"/>
                      <a:pt x="11122" y="3478"/>
                    </a:cubicBezTo>
                    <a:cubicBezTo>
                      <a:pt x="11122" y="2311"/>
                      <a:pt x="10217" y="1406"/>
                      <a:pt x="9050" y="1406"/>
                    </a:cubicBezTo>
                    <a:lnTo>
                      <a:pt x="8859" y="1406"/>
                    </a:lnTo>
                    <a:cubicBezTo>
                      <a:pt x="8121" y="501"/>
                      <a:pt x="7073" y="1"/>
                      <a:pt x="593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g2a2a75ddf87_1_116"/>
              <p:cNvSpPr/>
              <p:nvPr/>
            </p:nvSpPr>
            <p:spPr>
              <a:xfrm>
                <a:off x="5894719" y="2368382"/>
                <a:ext cx="68519" cy="67716"/>
              </a:xfrm>
              <a:custGeom>
                <a:avLst/>
                <a:gdLst/>
                <a:ahLst/>
                <a:cxnLst/>
                <a:rect l="l" t="t" r="r" b="b"/>
                <a:pathLst>
                  <a:path w="2049" h="2025" extrusionOk="0">
                    <a:moveTo>
                      <a:pt x="691" y="0"/>
                    </a:moveTo>
                    <a:lnTo>
                      <a:pt x="691" y="667"/>
                    </a:lnTo>
                    <a:lnTo>
                      <a:pt x="1" y="667"/>
                    </a:lnTo>
                    <a:lnTo>
                      <a:pt x="1" y="1358"/>
                    </a:lnTo>
                    <a:lnTo>
                      <a:pt x="691" y="1358"/>
                    </a:lnTo>
                    <a:lnTo>
                      <a:pt x="691" y="2025"/>
                    </a:lnTo>
                    <a:lnTo>
                      <a:pt x="1358" y="2025"/>
                    </a:lnTo>
                    <a:lnTo>
                      <a:pt x="1358" y="1358"/>
                    </a:lnTo>
                    <a:lnTo>
                      <a:pt x="2049" y="1358"/>
                    </a:lnTo>
                    <a:lnTo>
                      <a:pt x="2049" y="691"/>
                    </a:lnTo>
                    <a:lnTo>
                      <a:pt x="1358" y="691"/>
                    </a:lnTo>
                    <a:lnTo>
                      <a:pt x="13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g2a2a75ddf87_1_116"/>
              <p:cNvSpPr/>
              <p:nvPr/>
            </p:nvSpPr>
            <p:spPr>
              <a:xfrm>
                <a:off x="5615194" y="2320596"/>
                <a:ext cx="68519" cy="69321"/>
              </a:xfrm>
              <a:custGeom>
                <a:avLst/>
                <a:gdLst/>
                <a:ahLst/>
                <a:cxnLst/>
                <a:rect l="l" t="t" r="r" b="b"/>
                <a:pathLst>
                  <a:path w="2049" h="2073" extrusionOk="0">
                    <a:moveTo>
                      <a:pt x="668" y="0"/>
                    </a:moveTo>
                    <a:lnTo>
                      <a:pt x="668" y="691"/>
                    </a:lnTo>
                    <a:lnTo>
                      <a:pt x="1" y="691"/>
                    </a:lnTo>
                    <a:lnTo>
                      <a:pt x="1" y="1382"/>
                    </a:lnTo>
                    <a:lnTo>
                      <a:pt x="668" y="1382"/>
                    </a:lnTo>
                    <a:lnTo>
                      <a:pt x="668" y="2072"/>
                    </a:lnTo>
                    <a:lnTo>
                      <a:pt x="1358" y="2072"/>
                    </a:lnTo>
                    <a:lnTo>
                      <a:pt x="1358" y="1382"/>
                    </a:lnTo>
                    <a:lnTo>
                      <a:pt x="2049" y="1382"/>
                    </a:lnTo>
                    <a:lnTo>
                      <a:pt x="2049" y="691"/>
                    </a:lnTo>
                    <a:lnTo>
                      <a:pt x="1358" y="691"/>
                    </a:lnTo>
                    <a:lnTo>
                      <a:pt x="13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047" name="Google Shape;1047;g2a2a75ddf87_1_116"/>
          <p:cNvGrpSpPr/>
          <p:nvPr/>
        </p:nvGrpSpPr>
        <p:grpSpPr>
          <a:xfrm>
            <a:off x="4657147" y="2274330"/>
            <a:ext cx="477263" cy="423769"/>
            <a:chOff x="647025" y="2585675"/>
            <a:chExt cx="544200" cy="544200"/>
          </a:xfrm>
        </p:grpSpPr>
        <p:sp>
          <p:nvSpPr>
            <p:cNvPr id="1048" name="Google Shape;1048;g2a2a75ddf87_1_116"/>
            <p:cNvSpPr/>
            <p:nvPr/>
          </p:nvSpPr>
          <p:spPr>
            <a:xfrm>
              <a:off x="647025" y="258567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49" name="Google Shape;1049;g2a2a75ddf87_1_116"/>
            <p:cNvGrpSpPr/>
            <p:nvPr/>
          </p:nvGrpSpPr>
          <p:grpSpPr>
            <a:xfrm>
              <a:off x="720782" y="2661416"/>
              <a:ext cx="397435" cy="398237"/>
              <a:chOff x="720782" y="2661416"/>
              <a:chExt cx="397435" cy="398237"/>
            </a:xfrm>
          </p:grpSpPr>
          <p:sp>
            <p:nvSpPr>
              <p:cNvPr id="1050" name="Google Shape;1050;g2a2a75ddf87_1_116"/>
              <p:cNvSpPr/>
              <p:nvPr/>
            </p:nvSpPr>
            <p:spPr>
              <a:xfrm>
                <a:off x="720782" y="2754614"/>
                <a:ext cx="187197" cy="47017"/>
              </a:xfrm>
              <a:custGeom>
                <a:avLst/>
                <a:gdLst/>
                <a:ahLst/>
                <a:cxnLst/>
                <a:rect l="l" t="t" r="r" b="b"/>
                <a:pathLst>
                  <a:path w="5598" h="1406" extrusionOk="0">
                    <a:moveTo>
                      <a:pt x="1" y="0"/>
                    </a:moveTo>
                    <a:lnTo>
                      <a:pt x="1" y="1405"/>
                    </a:lnTo>
                    <a:lnTo>
                      <a:pt x="5597" y="1405"/>
                    </a:lnTo>
                    <a:lnTo>
                      <a:pt x="559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g2a2a75ddf87_1_116"/>
              <p:cNvSpPr/>
              <p:nvPr/>
            </p:nvSpPr>
            <p:spPr>
              <a:xfrm>
                <a:off x="931053" y="2754614"/>
                <a:ext cx="187164" cy="47017"/>
              </a:xfrm>
              <a:custGeom>
                <a:avLst/>
                <a:gdLst/>
                <a:ahLst/>
                <a:cxnLst/>
                <a:rect l="l" t="t" r="r" b="b"/>
                <a:pathLst>
                  <a:path w="5597" h="1406" extrusionOk="0">
                    <a:moveTo>
                      <a:pt x="0" y="0"/>
                    </a:moveTo>
                    <a:lnTo>
                      <a:pt x="0" y="1405"/>
                    </a:lnTo>
                    <a:lnTo>
                      <a:pt x="5596" y="1405"/>
                    </a:lnTo>
                    <a:lnTo>
                      <a:pt x="5596"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g2a2a75ddf87_1_116"/>
              <p:cNvSpPr/>
              <p:nvPr/>
            </p:nvSpPr>
            <p:spPr>
              <a:xfrm>
                <a:off x="769370" y="2824670"/>
                <a:ext cx="139411" cy="234983"/>
              </a:xfrm>
              <a:custGeom>
                <a:avLst/>
                <a:gdLst/>
                <a:ahLst/>
                <a:cxnLst/>
                <a:rect l="l" t="t" r="r" b="b"/>
                <a:pathLst>
                  <a:path w="4169" h="7027" extrusionOk="0">
                    <a:moveTo>
                      <a:pt x="1715" y="1096"/>
                    </a:moveTo>
                    <a:lnTo>
                      <a:pt x="1715" y="1787"/>
                    </a:lnTo>
                    <a:lnTo>
                      <a:pt x="1025" y="1787"/>
                    </a:lnTo>
                    <a:lnTo>
                      <a:pt x="1025" y="1096"/>
                    </a:lnTo>
                    <a:close/>
                    <a:moveTo>
                      <a:pt x="3120" y="2478"/>
                    </a:moveTo>
                    <a:lnTo>
                      <a:pt x="3120" y="3144"/>
                    </a:lnTo>
                    <a:lnTo>
                      <a:pt x="2430" y="3144"/>
                    </a:lnTo>
                    <a:lnTo>
                      <a:pt x="2430" y="2478"/>
                    </a:lnTo>
                    <a:close/>
                    <a:moveTo>
                      <a:pt x="1715" y="3859"/>
                    </a:moveTo>
                    <a:lnTo>
                      <a:pt x="1715" y="4549"/>
                    </a:lnTo>
                    <a:lnTo>
                      <a:pt x="1025" y="4549"/>
                    </a:lnTo>
                    <a:lnTo>
                      <a:pt x="1025" y="3859"/>
                    </a:lnTo>
                    <a:close/>
                    <a:moveTo>
                      <a:pt x="3120" y="5264"/>
                    </a:moveTo>
                    <a:lnTo>
                      <a:pt x="3120" y="5955"/>
                    </a:lnTo>
                    <a:lnTo>
                      <a:pt x="2430" y="5955"/>
                    </a:lnTo>
                    <a:lnTo>
                      <a:pt x="2430" y="5264"/>
                    </a:lnTo>
                    <a:close/>
                    <a:moveTo>
                      <a:pt x="1" y="1"/>
                    </a:moveTo>
                    <a:lnTo>
                      <a:pt x="1" y="7026"/>
                    </a:lnTo>
                    <a:lnTo>
                      <a:pt x="4168" y="7026"/>
                    </a:lnTo>
                    <a:lnTo>
                      <a:pt x="41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g2a2a75ddf87_1_116"/>
              <p:cNvSpPr/>
              <p:nvPr/>
            </p:nvSpPr>
            <p:spPr>
              <a:xfrm>
                <a:off x="932624" y="2824670"/>
                <a:ext cx="139411" cy="234983"/>
              </a:xfrm>
              <a:custGeom>
                <a:avLst/>
                <a:gdLst/>
                <a:ahLst/>
                <a:cxnLst/>
                <a:rect l="l" t="t" r="r" b="b"/>
                <a:pathLst>
                  <a:path w="4169" h="7027" extrusionOk="0">
                    <a:moveTo>
                      <a:pt x="1715" y="1096"/>
                    </a:moveTo>
                    <a:lnTo>
                      <a:pt x="1715" y="1787"/>
                    </a:lnTo>
                    <a:lnTo>
                      <a:pt x="1025" y="1787"/>
                    </a:lnTo>
                    <a:lnTo>
                      <a:pt x="1025" y="1096"/>
                    </a:lnTo>
                    <a:close/>
                    <a:moveTo>
                      <a:pt x="3120" y="2478"/>
                    </a:moveTo>
                    <a:lnTo>
                      <a:pt x="3120" y="3144"/>
                    </a:lnTo>
                    <a:lnTo>
                      <a:pt x="2430" y="3144"/>
                    </a:lnTo>
                    <a:lnTo>
                      <a:pt x="2430" y="2478"/>
                    </a:lnTo>
                    <a:close/>
                    <a:moveTo>
                      <a:pt x="1715" y="3859"/>
                    </a:moveTo>
                    <a:lnTo>
                      <a:pt x="1715" y="4549"/>
                    </a:lnTo>
                    <a:lnTo>
                      <a:pt x="1025" y="4549"/>
                    </a:lnTo>
                    <a:lnTo>
                      <a:pt x="1025" y="3859"/>
                    </a:lnTo>
                    <a:close/>
                    <a:moveTo>
                      <a:pt x="3120" y="5264"/>
                    </a:moveTo>
                    <a:lnTo>
                      <a:pt x="3120" y="5955"/>
                    </a:lnTo>
                    <a:lnTo>
                      <a:pt x="2430" y="5955"/>
                    </a:lnTo>
                    <a:lnTo>
                      <a:pt x="2430" y="5264"/>
                    </a:lnTo>
                    <a:close/>
                    <a:moveTo>
                      <a:pt x="1" y="1"/>
                    </a:moveTo>
                    <a:lnTo>
                      <a:pt x="1" y="7026"/>
                    </a:lnTo>
                    <a:lnTo>
                      <a:pt x="4168" y="7026"/>
                    </a:lnTo>
                    <a:lnTo>
                      <a:pt x="41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g2a2a75ddf87_1_116"/>
              <p:cNvSpPr/>
              <p:nvPr/>
            </p:nvSpPr>
            <p:spPr>
              <a:xfrm>
                <a:off x="790872" y="2661416"/>
                <a:ext cx="257254" cy="70926"/>
              </a:xfrm>
              <a:custGeom>
                <a:avLst/>
                <a:gdLst/>
                <a:ahLst/>
                <a:cxnLst/>
                <a:rect l="l" t="t" r="r" b="b"/>
                <a:pathLst>
                  <a:path w="7693" h="2121" extrusionOk="0">
                    <a:moveTo>
                      <a:pt x="1763" y="1"/>
                    </a:moveTo>
                    <a:cubicBezTo>
                      <a:pt x="810" y="1"/>
                      <a:pt x="1" y="763"/>
                      <a:pt x="1" y="1763"/>
                    </a:cubicBezTo>
                    <a:cubicBezTo>
                      <a:pt x="1" y="1858"/>
                      <a:pt x="1" y="2001"/>
                      <a:pt x="24" y="2120"/>
                    </a:cubicBezTo>
                    <a:lnTo>
                      <a:pt x="7645" y="2120"/>
                    </a:lnTo>
                    <a:cubicBezTo>
                      <a:pt x="7693" y="2001"/>
                      <a:pt x="7693" y="1858"/>
                      <a:pt x="7693" y="1763"/>
                    </a:cubicBezTo>
                    <a:cubicBezTo>
                      <a:pt x="7693" y="811"/>
                      <a:pt x="6907" y="1"/>
                      <a:pt x="5930" y="1"/>
                    </a:cubicBezTo>
                    <a:cubicBezTo>
                      <a:pt x="5026" y="1"/>
                      <a:pt x="4263" y="477"/>
                      <a:pt x="3835" y="1192"/>
                    </a:cubicBezTo>
                    <a:cubicBezTo>
                      <a:pt x="3430" y="477"/>
                      <a:pt x="2644" y="1"/>
                      <a:pt x="176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16" name="Audio 15">
            <a:hlinkClick r:id="" action="ppaction://media"/>
            <a:extLst>
              <a:ext uri="{FF2B5EF4-FFF2-40B4-BE49-F238E27FC236}">
                <a16:creationId xmlns:a16="http://schemas.microsoft.com/office/drawing/2014/main" id="{792F9C89-4B44-D5D2-7580-0EF423B589C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7663"/>
    </mc:Choice>
    <mc:Fallback xmlns="">
      <p:transition spd="slow" advTm="47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g2a2a75ddf87_0_156"/>
          <p:cNvSpPr txBox="1">
            <a:spLocks noGrp="1"/>
          </p:cNvSpPr>
          <p:nvPr>
            <p:ph type="title"/>
          </p:nvPr>
        </p:nvSpPr>
        <p:spPr>
          <a:xfrm>
            <a:off x="970650" y="2524575"/>
            <a:ext cx="7302600" cy="11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
              <a:t>IMPACTED SUBSYSTEMS</a:t>
            </a:r>
            <a:endParaRPr/>
          </a:p>
          <a:p>
            <a:pPr marL="0" lvl="0" indent="0" algn="ctr" rtl="0">
              <a:lnSpc>
                <a:spcPct val="100000"/>
              </a:lnSpc>
              <a:spcBef>
                <a:spcPts val="0"/>
              </a:spcBef>
              <a:spcAft>
                <a:spcPts val="0"/>
              </a:spcAft>
              <a:buSzPts val="3600"/>
              <a:buNone/>
            </a:pPr>
            <a:endParaRPr/>
          </a:p>
        </p:txBody>
      </p:sp>
      <p:sp>
        <p:nvSpPr>
          <p:cNvPr id="1060" name="Google Shape;1060;g2a2a75ddf87_0_156"/>
          <p:cNvSpPr txBox="1">
            <a:spLocks noGrp="1"/>
          </p:cNvSpPr>
          <p:nvPr>
            <p:ph type="title" idx="2"/>
          </p:nvPr>
        </p:nvSpPr>
        <p:spPr>
          <a:xfrm>
            <a:off x="4146000" y="1742938"/>
            <a:ext cx="852000" cy="7542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a:t>04</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g2a2a75ddf87_1_44"/>
          <p:cNvSpPr txBox="1">
            <a:spLocks noGrp="1"/>
          </p:cNvSpPr>
          <p:nvPr>
            <p:ph type="subTitle" idx="6"/>
          </p:nvPr>
        </p:nvSpPr>
        <p:spPr>
          <a:xfrm>
            <a:off x="1364374" y="2455483"/>
            <a:ext cx="31371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DATA &amp; FILE MANAGEMENT</a:t>
            </a:r>
            <a:endParaRPr/>
          </a:p>
        </p:txBody>
      </p:sp>
      <p:sp>
        <p:nvSpPr>
          <p:cNvPr id="1066" name="Google Shape;1066;g2a2a75ddf87_1_4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a:t>SUBCOMPONENT INTERACTIONS</a:t>
            </a:r>
            <a:endParaRPr/>
          </a:p>
        </p:txBody>
      </p:sp>
      <p:sp>
        <p:nvSpPr>
          <p:cNvPr id="1067" name="Google Shape;1067;g2a2a75ddf87_1_44"/>
          <p:cNvSpPr txBox="1">
            <a:spLocks noGrp="1"/>
          </p:cNvSpPr>
          <p:nvPr>
            <p:ph type="subTitle" idx="1"/>
          </p:nvPr>
        </p:nvSpPr>
        <p:spPr>
          <a:xfrm>
            <a:off x="1364377" y="1660522"/>
            <a:ext cx="25929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Most impacted by the new feature; especially in the polling approach. New subcomponents.</a:t>
            </a:r>
            <a:endParaRPr/>
          </a:p>
        </p:txBody>
      </p:sp>
      <p:sp>
        <p:nvSpPr>
          <p:cNvPr id="1068" name="Google Shape;1068;g2a2a75ddf87_1_44"/>
          <p:cNvSpPr txBox="1">
            <a:spLocks noGrp="1"/>
          </p:cNvSpPr>
          <p:nvPr>
            <p:ph type="subTitle" idx="2"/>
          </p:nvPr>
        </p:nvSpPr>
        <p:spPr>
          <a:xfrm>
            <a:off x="5201265" y="2044460"/>
            <a:ext cx="25902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Community may create add-ons to enhance the accuracy of the recommendation components.</a:t>
            </a:r>
            <a:endParaRPr/>
          </a:p>
        </p:txBody>
      </p:sp>
      <p:sp>
        <p:nvSpPr>
          <p:cNvPr id="1069" name="Google Shape;1069;g2a2a75ddf87_1_44"/>
          <p:cNvSpPr txBox="1">
            <a:spLocks noGrp="1"/>
          </p:cNvSpPr>
          <p:nvPr>
            <p:ph type="subTitle" idx="3"/>
          </p:nvPr>
        </p:nvSpPr>
        <p:spPr>
          <a:xfrm>
            <a:off x="1364375" y="2747758"/>
            <a:ext cx="27762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Data on watching/listening histories and recommendation results and computations are stored here.</a:t>
            </a:r>
            <a:endParaRPr/>
          </a:p>
        </p:txBody>
      </p:sp>
      <p:sp>
        <p:nvSpPr>
          <p:cNvPr id="1070" name="Google Shape;1070;g2a2a75ddf87_1_44"/>
          <p:cNvSpPr txBox="1">
            <a:spLocks noGrp="1"/>
          </p:cNvSpPr>
          <p:nvPr>
            <p:ph type="subTitle" idx="4"/>
          </p:nvPr>
        </p:nvSpPr>
        <p:spPr>
          <a:xfrm>
            <a:off x="5201315" y="3361284"/>
            <a:ext cx="25902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Largely unaffected, aside from the retro player where data may need to be collected to recommend games.</a:t>
            </a:r>
            <a:endParaRPr/>
          </a:p>
        </p:txBody>
      </p:sp>
      <p:sp>
        <p:nvSpPr>
          <p:cNvPr id="1071" name="Google Shape;1071;g2a2a75ddf87_1_44"/>
          <p:cNvSpPr txBox="1">
            <a:spLocks noGrp="1"/>
          </p:cNvSpPr>
          <p:nvPr>
            <p:ph type="subTitle" idx="5"/>
          </p:nvPr>
        </p:nvSpPr>
        <p:spPr>
          <a:xfrm>
            <a:off x="1364377" y="1368225"/>
            <a:ext cx="25929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USER INTERFACES</a:t>
            </a:r>
            <a:endParaRPr/>
          </a:p>
        </p:txBody>
      </p:sp>
      <p:sp>
        <p:nvSpPr>
          <p:cNvPr id="1072" name="Google Shape;1072;g2a2a75ddf87_1_44"/>
          <p:cNvSpPr txBox="1">
            <a:spLocks noGrp="1"/>
          </p:cNvSpPr>
          <p:nvPr>
            <p:ph type="subTitle" idx="7"/>
          </p:nvPr>
        </p:nvSpPr>
        <p:spPr>
          <a:xfrm>
            <a:off x="5201242" y="1752163"/>
            <a:ext cx="25902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ADD-ON MANAGER</a:t>
            </a:r>
            <a:endParaRPr/>
          </a:p>
        </p:txBody>
      </p:sp>
      <p:sp>
        <p:nvSpPr>
          <p:cNvPr id="1073" name="Google Shape;1073;g2a2a75ddf87_1_44"/>
          <p:cNvSpPr txBox="1">
            <a:spLocks noGrp="1"/>
          </p:cNvSpPr>
          <p:nvPr>
            <p:ph type="subTitle" idx="8"/>
          </p:nvPr>
        </p:nvSpPr>
        <p:spPr>
          <a:xfrm>
            <a:off x="5201318" y="3069006"/>
            <a:ext cx="28527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CORE (MEDIA CONTROLLER)</a:t>
            </a:r>
            <a:endParaRPr/>
          </a:p>
        </p:txBody>
      </p:sp>
      <p:grpSp>
        <p:nvGrpSpPr>
          <p:cNvPr id="1074" name="Google Shape;1074;g2a2a75ddf87_1_44"/>
          <p:cNvGrpSpPr/>
          <p:nvPr/>
        </p:nvGrpSpPr>
        <p:grpSpPr>
          <a:xfrm>
            <a:off x="4657149" y="2908246"/>
            <a:ext cx="477263" cy="423769"/>
            <a:chOff x="7148325" y="3825625"/>
            <a:chExt cx="544200" cy="544200"/>
          </a:xfrm>
        </p:grpSpPr>
        <p:sp>
          <p:nvSpPr>
            <p:cNvPr id="1075" name="Google Shape;1075;g2a2a75ddf87_1_44"/>
            <p:cNvSpPr/>
            <p:nvPr/>
          </p:nvSpPr>
          <p:spPr>
            <a:xfrm>
              <a:off x="7148325" y="382562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76" name="Google Shape;1076;g2a2a75ddf87_1_44"/>
            <p:cNvGrpSpPr/>
            <p:nvPr/>
          </p:nvGrpSpPr>
          <p:grpSpPr>
            <a:xfrm>
              <a:off x="7212690" y="3917289"/>
              <a:ext cx="399006" cy="371920"/>
              <a:chOff x="7212690" y="3917289"/>
              <a:chExt cx="399006" cy="371920"/>
            </a:xfrm>
          </p:grpSpPr>
          <p:sp>
            <p:nvSpPr>
              <p:cNvPr id="1077" name="Google Shape;1077;g2a2a75ddf87_1_44"/>
              <p:cNvSpPr/>
              <p:nvPr/>
            </p:nvSpPr>
            <p:spPr>
              <a:xfrm>
                <a:off x="7212690" y="3917289"/>
                <a:ext cx="163288" cy="147337"/>
              </a:xfrm>
              <a:custGeom>
                <a:avLst/>
                <a:gdLst/>
                <a:ahLst/>
                <a:cxnLst/>
                <a:rect l="l" t="t" r="r" b="b"/>
                <a:pathLst>
                  <a:path w="4883" h="4406" extrusionOk="0">
                    <a:moveTo>
                      <a:pt x="3501" y="1405"/>
                    </a:moveTo>
                    <a:lnTo>
                      <a:pt x="3501" y="2096"/>
                    </a:lnTo>
                    <a:lnTo>
                      <a:pt x="1430" y="2096"/>
                    </a:lnTo>
                    <a:lnTo>
                      <a:pt x="1430" y="1405"/>
                    </a:lnTo>
                    <a:close/>
                    <a:moveTo>
                      <a:pt x="1049" y="0"/>
                    </a:moveTo>
                    <a:cubicBezTo>
                      <a:pt x="477" y="0"/>
                      <a:pt x="1" y="477"/>
                      <a:pt x="1" y="1048"/>
                    </a:cubicBezTo>
                    <a:lnTo>
                      <a:pt x="1" y="4406"/>
                    </a:lnTo>
                    <a:lnTo>
                      <a:pt x="1811" y="3501"/>
                    </a:lnTo>
                    <a:lnTo>
                      <a:pt x="3835" y="3501"/>
                    </a:lnTo>
                    <a:cubicBezTo>
                      <a:pt x="4406" y="3501"/>
                      <a:pt x="4883" y="3025"/>
                      <a:pt x="4883" y="2453"/>
                    </a:cubicBezTo>
                    <a:lnTo>
                      <a:pt x="4883" y="1048"/>
                    </a:lnTo>
                    <a:cubicBezTo>
                      <a:pt x="4883" y="477"/>
                      <a:pt x="4406" y="0"/>
                      <a:pt x="38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g2a2a75ddf87_1_44"/>
              <p:cNvSpPr/>
              <p:nvPr/>
            </p:nvSpPr>
            <p:spPr>
              <a:xfrm>
                <a:off x="7447606" y="3917289"/>
                <a:ext cx="163288" cy="147337"/>
              </a:xfrm>
              <a:custGeom>
                <a:avLst/>
                <a:gdLst/>
                <a:ahLst/>
                <a:cxnLst/>
                <a:rect l="l" t="t" r="r" b="b"/>
                <a:pathLst>
                  <a:path w="4883" h="4406" extrusionOk="0">
                    <a:moveTo>
                      <a:pt x="3478" y="1405"/>
                    </a:moveTo>
                    <a:lnTo>
                      <a:pt x="3478" y="2096"/>
                    </a:lnTo>
                    <a:lnTo>
                      <a:pt x="1406" y="2096"/>
                    </a:lnTo>
                    <a:lnTo>
                      <a:pt x="1406" y="1405"/>
                    </a:lnTo>
                    <a:close/>
                    <a:moveTo>
                      <a:pt x="1049" y="0"/>
                    </a:moveTo>
                    <a:cubicBezTo>
                      <a:pt x="477" y="0"/>
                      <a:pt x="1" y="477"/>
                      <a:pt x="1" y="1048"/>
                    </a:cubicBezTo>
                    <a:lnTo>
                      <a:pt x="1" y="2453"/>
                    </a:lnTo>
                    <a:cubicBezTo>
                      <a:pt x="1" y="3025"/>
                      <a:pt x="477" y="3501"/>
                      <a:pt x="1049" y="3501"/>
                    </a:cubicBezTo>
                    <a:lnTo>
                      <a:pt x="3025" y="3501"/>
                    </a:lnTo>
                    <a:lnTo>
                      <a:pt x="4859" y="4406"/>
                    </a:lnTo>
                    <a:lnTo>
                      <a:pt x="4859" y="1048"/>
                    </a:lnTo>
                    <a:cubicBezTo>
                      <a:pt x="4883" y="477"/>
                      <a:pt x="4407" y="0"/>
                      <a:pt x="38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g2a2a75ddf87_1_44"/>
              <p:cNvSpPr/>
              <p:nvPr/>
            </p:nvSpPr>
            <p:spPr>
              <a:xfrm>
                <a:off x="7377549" y="4199991"/>
                <a:ext cx="89218" cy="89218"/>
              </a:xfrm>
              <a:custGeom>
                <a:avLst/>
                <a:gdLst/>
                <a:ahLst/>
                <a:cxnLst/>
                <a:rect l="l" t="t" r="r" b="b"/>
                <a:pathLst>
                  <a:path w="2668" h="2668" extrusionOk="0">
                    <a:moveTo>
                      <a:pt x="2191" y="0"/>
                    </a:moveTo>
                    <a:lnTo>
                      <a:pt x="1501" y="691"/>
                    </a:lnTo>
                    <a:cubicBezTo>
                      <a:pt x="1358" y="643"/>
                      <a:pt x="1191" y="572"/>
                      <a:pt x="1048" y="572"/>
                    </a:cubicBezTo>
                    <a:cubicBezTo>
                      <a:pt x="477" y="572"/>
                      <a:pt x="0" y="1048"/>
                      <a:pt x="0" y="1620"/>
                    </a:cubicBezTo>
                    <a:cubicBezTo>
                      <a:pt x="0" y="2191"/>
                      <a:pt x="477" y="2668"/>
                      <a:pt x="1048" y="2668"/>
                    </a:cubicBezTo>
                    <a:cubicBezTo>
                      <a:pt x="1620" y="2668"/>
                      <a:pt x="2096" y="2191"/>
                      <a:pt x="2096" y="1620"/>
                    </a:cubicBezTo>
                    <a:cubicBezTo>
                      <a:pt x="2096" y="1477"/>
                      <a:pt x="2072" y="1310"/>
                      <a:pt x="1977" y="1167"/>
                    </a:cubicBezTo>
                    <a:lnTo>
                      <a:pt x="2668" y="477"/>
                    </a:lnTo>
                    <a:lnTo>
                      <a:pt x="219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g2a2a75ddf87_1_44"/>
              <p:cNvSpPr/>
              <p:nvPr/>
            </p:nvSpPr>
            <p:spPr>
              <a:xfrm>
                <a:off x="7281175" y="4058239"/>
                <a:ext cx="119481" cy="132222"/>
              </a:xfrm>
              <a:custGeom>
                <a:avLst/>
                <a:gdLst/>
                <a:ahLst/>
                <a:cxnLst/>
                <a:rect l="l" t="t" r="r" b="b"/>
                <a:pathLst>
                  <a:path w="3573" h="3954" extrusionOk="0">
                    <a:moveTo>
                      <a:pt x="2763" y="1501"/>
                    </a:moveTo>
                    <a:lnTo>
                      <a:pt x="2954" y="2191"/>
                    </a:lnTo>
                    <a:cubicBezTo>
                      <a:pt x="2620" y="2287"/>
                      <a:pt x="2263" y="2406"/>
                      <a:pt x="1977" y="2572"/>
                    </a:cubicBezTo>
                    <a:lnTo>
                      <a:pt x="1620" y="1977"/>
                    </a:lnTo>
                    <a:cubicBezTo>
                      <a:pt x="1977" y="1786"/>
                      <a:pt x="2382" y="1596"/>
                      <a:pt x="2763" y="1501"/>
                    </a:cubicBezTo>
                    <a:close/>
                    <a:moveTo>
                      <a:pt x="3573" y="0"/>
                    </a:moveTo>
                    <a:cubicBezTo>
                      <a:pt x="2215" y="72"/>
                      <a:pt x="953" y="620"/>
                      <a:pt x="1" y="1477"/>
                    </a:cubicBezTo>
                    <a:lnTo>
                      <a:pt x="2477" y="3954"/>
                    </a:lnTo>
                    <a:cubicBezTo>
                      <a:pt x="2811" y="3715"/>
                      <a:pt x="3168" y="3573"/>
                      <a:pt x="3573" y="3501"/>
                    </a:cubicBezTo>
                    <a:lnTo>
                      <a:pt x="3573"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g2a2a75ddf87_1_44"/>
              <p:cNvSpPr/>
              <p:nvPr/>
            </p:nvSpPr>
            <p:spPr>
              <a:xfrm>
                <a:off x="7214295" y="4123547"/>
                <a:ext cx="133827" cy="143357"/>
              </a:xfrm>
              <a:custGeom>
                <a:avLst/>
                <a:gdLst/>
                <a:ahLst/>
                <a:cxnLst/>
                <a:rect l="l" t="t" r="r" b="b"/>
                <a:pathLst>
                  <a:path w="4002" h="4287" extrusionOk="0">
                    <a:moveTo>
                      <a:pt x="1644" y="2001"/>
                    </a:moveTo>
                    <a:lnTo>
                      <a:pt x="2239" y="2358"/>
                    </a:lnTo>
                    <a:cubicBezTo>
                      <a:pt x="2096" y="2644"/>
                      <a:pt x="1953" y="2977"/>
                      <a:pt x="1858" y="3334"/>
                    </a:cubicBezTo>
                    <a:lnTo>
                      <a:pt x="1167" y="3167"/>
                    </a:lnTo>
                    <a:cubicBezTo>
                      <a:pt x="1286" y="2739"/>
                      <a:pt x="1429" y="2358"/>
                      <a:pt x="1644" y="2001"/>
                    </a:cubicBezTo>
                    <a:close/>
                    <a:moveTo>
                      <a:pt x="1524" y="0"/>
                    </a:moveTo>
                    <a:cubicBezTo>
                      <a:pt x="596" y="1048"/>
                      <a:pt x="0" y="2405"/>
                      <a:pt x="0" y="3930"/>
                    </a:cubicBezTo>
                    <a:lnTo>
                      <a:pt x="0" y="4287"/>
                    </a:lnTo>
                    <a:lnTo>
                      <a:pt x="3525" y="4287"/>
                    </a:lnTo>
                    <a:lnTo>
                      <a:pt x="3525" y="3930"/>
                    </a:lnTo>
                    <a:lnTo>
                      <a:pt x="3501" y="3930"/>
                    </a:lnTo>
                    <a:cubicBezTo>
                      <a:pt x="3501" y="3406"/>
                      <a:pt x="3668" y="2882"/>
                      <a:pt x="4001" y="2477"/>
                    </a:cubicBezTo>
                    <a:lnTo>
                      <a:pt x="1524"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g2a2a75ddf87_1_44"/>
              <p:cNvSpPr/>
              <p:nvPr/>
            </p:nvSpPr>
            <p:spPr>
              <a:xfrm>
                <a:off x="7423730" y="4058239"/>
                <a:ext cx="119481" cy="132222"/>
              </a:xfrm>
              <a:custGeom>
                <a:avLst/>
                <a:gdLst/>
                <a:ahLst/>
                <a:cxnLst/>
                <a:rect l="l" t="t" r="r" b="b"/>
                <a:pathLst>
                  <a:path w="3573" h="3954" extrusionOk="0">
                    <a:moveTo>
                      <a:pt x="810" y="1501"/>
                    </a:moveTo>
                    <a:cubicBezTo>
                      <a:pt x="1215" y="1620"/>
                      <a:pt x="1596" y="1786"/>
                      <a:pt x="1953" y="1977"/>
                    </a:cubicBezTo>
                    <a:lnTo>
                      <a:pt x="1596" y="2572"/>
                    </a:lnTo>
                    <a:cubicBezTo>
                      <a:pt x="1287" y="2406"/>
                      <a:pt x="953" y="2287"/>
                      <a:pt x="620" y="2191"/>
                    </a:cubicBezTo>
                    <a:lnTo>
                      <a:pt x="810" y="1501"/>
                    </a:lnTo>
                    <a:close/>
                    <a:moveTo>
                      <a:pt x="1" y="0"/>
                    </a:moveTo>
                    <a:lnTo>
                      <a:pt x="1" y="3501"/>
                    </a:lnTo>
                    <a:cubicBezTo>
                      <a:pt x="382" y="3573"/>
                      <a:pt x="763" y="3715"/>
                      <a:pt x="1096" y="3954"/>
                    </a:cubicBezTo>
                    <a:lnTo>
                      <a:pt x="3573" y="1477"/>
                    </a:lnTo>
                    <a:cubicBezTo>
                      <a:pt x="2596" y="596"/>
                      <a:pt x="1334" y="72"/>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g2a2a75ddf87_1_44"/>
              <p:cNvSpPr/>
              <p:nvPr/>
            </p:nvSpPr>
            <p:spPr>
              <a:xfrm>
                <a:off x="7477100" y="4124316"/>
                <a:ext cx="134596" cy="143391"/>
              </a:xfrm>
              <a:custGeom>
                <a:avLst/>
                <a:gdLst/>
                <a:ahLst/>
                <a:cxnLst/>
                <a:rect l="l" t="t" r="r" b="b"/>
                <a:pathLst>
                  <a:path w="4025" h="4288" extrusionOk="0">
                    <a:moveTo>
                      <a:pt x="2310" y="1978"/>
                    </a:moveTo>
                    <a:cubicBezTo>
                      <a:pt x="2501" y="2335"/>
                      <a:pt x="2691" y="2740"/>
                      <a:pt x="2786" y="3144"/>
                    </a:cubicBezTo>
                    <a:lnTo>
                      <a:pt x="2120" y="3311"/>
                    </a:lnTo>
                    <a:cubicBezTo>
                      <a:pt x="2024" y="2954"/>
                      <a:pt x="1881" y="2621"/>
                      <a:pt x="1715" y="2335"/>
                    </a:cubicBezTo>
                    <a:lnTo>
                      <a:pt x="2310" y="1978"/>
                    </a:lnTo>
                    <a:close/>
                    <a:moveTo>
                      <a:pt x="2501" y="1"/>
                    </a:moveTo>
                    <a:lnTo>
                      <a:pt x="0" y="2478"/>
                    </a:lnTo>
                    <a:cubicBezTo>
                      <a:pt x="333" y="2882"/>
                      <a:pt x="524" y="3406"/>
                      <a:pt x="524" y="3930"/>
                    </a:cubicBezTo>
                    <a:lnTo>
                      <a:pt x="524" y="4288"/>
                    </a:lnTo>
                    <a:lnTo>
                      <a:pt x="4025" y="4288"/>
                    </a:lnTo>
                    <a:lnTo>
                      <a:pt x="4025" y="3930"/>
                    </a:lnTo>
                    <a:cubicBezTo>
                      <a:pt x="4025" y="2478"/>
                      <a:pt x="3453" y="1096"/>
                      <a:pt x="25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084" name="Google Shape;1084;g2a2a75ddf87_1_44"/>
          <p:cNvGrpSpPr/>
          <p:nvPr/>
        </p:nvGrpSpPr>
        <p:grpSpPr>
          <a:xfrm>
            <a:off x="820246" y="2523367"/>
            <a:ext cx="477263" cy="423769"/>
            <a:chOff x="5523000" y="2585675"/>
            <a:chExt cx="544200" cy="544200"/>
          </a:xfrm>
        </p:grpSpPr>
        <p:sp>
          <p:nvSpPr>
            <p:cNvPr id="1085" name="Google Shape;1085;g2a2a75ddf87_1_44"/>
            <p:cNvSpPr/>
            <p:nvPr/>
          </p:nvSpPr>
          <p:spPr>
            <a:xfrm>
              <a:off x="5523000" y="258567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86" name="Google Shape;1086;g2a2a75ddf87_1_44"/>
            <p:cNvGrpSpPr/>
            <p:nvPr/>
          </p:nvGrpSpPr>
          <p:grpSpPr>
            <a:xfrm>
              <a:off x="5632717" y="2662219"/>
              <a:ext cx="311426" cy="397435"/>
              <a:chOff x="5632717" y="2662219"/>
              <a:chExt cx="311426" cy="397435"/>
            </a:xfrm>
          </p:grpSpPr>
          <p:sp>
            <p:nvSpPr>
              <p:cNvPr id="1087" name="Google Shape;1087;g2a2a75ddf87_1_44"/>
              <p:cNvSpPr/>
              <p:nvPr/>
            </p:nvSpPr>
            <p:spPr>
              <a:xfrm>
                <a:off x="5633519" y="2804774"/>
                <a:ext cx="310624" cy="254880"/>
              </a:xfrm>
              <a:custGeom>
                <a:avLst/>
                <a:gdLst/>
                <a:ahLst/>
                <a:cxnLst/>
                <a:rect l="l" t="t" r="r" b="b"/>
                <a:pathLst>
                  <a:path w="9289" h="7622" extrusionOk="0">
                    <a:moveTo>
                      <a:pt x="2830" y="0"/>
                    </a:moveTo>
                    <a:cubicBezTo>
                      <a:pt x="1908" y="0"/>
                      <a:pt x="1120" y="594"/>
                      <a:pt x="906" y="763"/>
                    </a:cubicBezTo>
                    <a:cubicBezTo>
                      <a:pt x="1" y="1715"/>
                      <a:pt x="1" y="3215"/>
                      <a:pt x="953" y="4168"/>
                    </a:cubicBezTo>
                    <a:lnTo>
                      <a:pt x="4644" y="7621"/>
                    </a:lnTo>
                    <a:lnTo>
                      <a:pt x="8336" y="4168"/>
                    </a:lnTo>
                    <a:cubicBezTo>
                      <a:pt x="9288" y="3215"/>
                      <a:pt x="9264" y="1691"/>
                      <a:pt x="8407" y="763"/>
                    </a:cubicBezTo>
                    <a:cubicBezTo>
                      <a:pt x="8194" y="565"/>
                      <a:pt x="7420" y="9"/>
                      <a:pt x="6504" y="9"/>
                    </a:cubicBezTo>
                    <a:cubicBezTo>
                      <a:pt x="5984" y="9"/>
                      <a:pt x="5417" y="189"/>
                      <a:pt x="4883" y="715"/>
                    </a:cubicBezTo>
                    <a:lnTo>
                      <a:pt x="4644" y="953"/>
                    </a:lnTo>
                    <a:lnTo>
                      <a:pt x="4406" y="715"/>
                    </a:lnTo>
                    <a:cubicBezTo>
                      <a:pt x="3889" y="181"/>
                      <a:pt x="3339" y="0"/>
                      <a:pt x="283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g2a2a75ddf87_1_44"/>
              <p:cNvSpPr/>
              <p:nvPr/>
            </p:nvSpPr>
            <p:spPr>
              <a:xfrm>
                <a:off x="5632717" y="2662219"/>
                <a:ext cx="310624" cy="146568"/>
              </a:xfrm>
              <a:custGeom>
                <a:avLst/>
                <a:gdLst/>
                <a:ahLst/>
                <a:cxnLst/>
                <a:rect l="l" t="t" r="r" b="b"/>
                <a:pathLst>
                  <a:path w="9289" h="4383" extrusionOk="0">
                    <a:moveTo>
                      <a:pt x="4668" y="1"/>
                    </a:moveTo>
                    <a:lnTo>
                      <a:pt x="2811" y="1882"/>
                    </a:lnTo>
                    <a:lnTo>
                      <a:pt x="3478" y="2573"/>
                    </a:lnTo>
                    <a:lnTo>
                      <a:pt x="3120" y="2930"/>
                    </a:lnTo>
                    <a:lnTo>
                      <a:pt x="2239" y="2930"/>
                    </a:lnTo>
                    <a:lnTo>
                      <a:pt x="2239" y="2358"/>
                    </a:lnTo>
                    <a:lnTo>
                      <a:pt x="1" y="1263"/>
                    </a:lnTo>
                    <a:lnTo>
                      <a:pt x="620" y="4383"/>
                    </a:lnTo>
                    <a:cubicBezTo>
                      <a:pt x="1120" y="3906"/>
                      <a:pt x="1906" y="3597"/>
                      <a:pt x="2668" y="3597"/>
                    </a:cubicBezTo>
                    <a:cubicBezTo>
                      <a:pt x="3382" y="3597"/>
                      <a:pt x="4097" y="3835"/>
                      <a:pt x="4645" y="4287"/>
                    </a:cubicBezTo>
                    <a:cubicBezTo>
                      <a:pt x="5168" y="3835"/>
                      <a:pt x="5883" y="3597"/>
                      <a:pt x="6597" y="3597"/>
                    </a:cubicBezTo>
                    <a:cubicBezTo>
                      <a:pt x="7383" y="3597"/>
                      <a:pt x="8121" y="3906"/>
                      <a:pt x="8669" y="4383"/>
                    </a:cubicBezTo>
                    <a:lnTo>
                      <a:pt x="9288" y="1263"/>
                    </a:lnTo>
                    <a:lnTo>
                      <a:pt x="9288" y="1263"/>
                    </a:lnTo>
                    <a:lnTo>
                      <a:pt x="7121" y="2358"/>
                    </a:lnTo>
                    <a:lnTo>
                      <a:pt x="7121" y="2930"/>
                    </a:lnTo>
                    <a:lnTo>
                      <a:pt x="6216" y="2930"/>
                    </a:lnTo>
                    <a:lnTo>
                      <a:pt x="5859" y="2573"/>
                    </a:lnTo>
                    <a:lnTo>
                      <a:pt x="6550" y="1882"/>
                    </a:lnTo>
                    <a:lnTo>
                      <a:pt x="46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089" name="Google Shape;1089;g2a2a75ddf87_1_44"/>
          <p:cNvGrpSpPr/>
          <p:nvPr/>
        </p:nvGrpSpPr>
        <p:grpSpPr>
          <a:xfrm>
            <a:off x="820246" y="1433211"/>
            <a:ext cx="477263" cy="423769"/>
            <a:chOff x="5523000" y="1965700"/>
            <a:chExt cx="544200" cy="544200"/>
          </a:xfrm>
        </p:grpSpPr>
        <p:sp>
          <p:nvSpPr>
            <p:cNvPr id="1090" name="Google Shape;1090;g2a2a75ddf87_1_44"/>
            <p:cNvSpPr/>
            <p:nvPr/>
          </p:nvSpPr>
          <p:spPr>
            <a:xfrm>
              <a:off x="5523000" y="196570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91" name="Google Shape;1091;g2a2a75ddf87_1_44"/>
            <p:cNvGrpSpPr/>
            <p:nvPr/>
          </p:nvGrpSpPr>
          <p:grpSpPr>
            <a:xfrm>
              <a:off x="5592121" y="2040268"/>
              <a:ext cx="395796" cy="396632"/>
              <a:chOff x="5592121" y="2040268"/>
              <a:chExt cx="395796" cy="396632"/>
            </a:xfrm>
          </p:grpSpPr>
          <p:sp>
            <p:nvSpPr>
              <p:cNvPr id="1092" name="Google Shape;1092;g2a2a75ddf87_1_44"/>
              <p:cNvSpPr/>
              <p:nvPr/>
            </p:nvSpPr>
            <p:spPr>
              <a:xfrm>
                <a:off x="5729893" y="2133265"/>
                <a:ext cx="117876" cy="89419"/>
              </a:xfrm>
              <a:custGeom>
                <a:avLst/>
                <a:gdLst/>
                <a:ahLst/>
                <a:cxnLst/>
                <a:rect l="l" t="t" r="r" b="b"/>
                <a:pathLst>
                  <a:path w="3525" h="2674" extrusionOk="0">
                    <a:moveTo>
                      <a:pt x="774" y="0"/>
                    </a:moveTo>
                    <a:cubicBezTo>
                      <a:pt x="595" y="0"/>
                      <a:pt x="417" y="66"/>
                      <a:pt x="286" y="197"/>
                    </a:cubicBezTo>
                    <a:cubicBezTo>
                      <a:pt x="0" y="459"/>
                      <a:pt x="0" y="911"/>
                      <a:pt x="286" y="1173"/>
                    </a:cubicBezTo>
                    <a:lnTo>
                      <a:pt x="1762" y="2673"/>
                    </a:lnTo>
                    <a:lnTo>
                      <a:pt x="3263" y="1173"/>
                    </a:lnTo>
                    <a:cubicBezTo>
                      <a:pt x="3525" y="911"/>
                      <a:pt x="3525" y="459"/>
                      <a:pt x="3263" y="197"/>
                    </a:cubicBezTo>
                    <a:cubicBezTo>
                      <a:pt x="3120" y="66"/>
                      <a:pt x="2941" y="0"/>
                      <a:pt x="2766" y="0"/>
                    </a:cubicBezTo>
                    <a:cubicBezTo>
                      <a:pt x="2590" y="0"/>
                      <a:pt x="2417" y="66"/>
                      <a:pt x="2286" y="197"/>
                    </a:cubicBezTo>
                    <a:lnTo>
                      <a:pt x="1762" y="697"/>
                    </a:lnTo>
                    <a:lnTo>
                      <a:pt x="1262" y="197"/>
                    </a:lnTo>
                    <a:cubicBezTo>
                      <a:pt x="1131" y="66"/>
                      <a:pt x="953" y="0"/>
                      <a:pt x="77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g2a2a75ddf87_1_44"/>
              <p:cNvSpPr/>
              <p:nvPr/>
            </p:nvSpPr>
            <p:spPr>
              <a:xfrm>
                <a:off x="5592121" y="2040268"/>
                <a:ext cx="395796" cy="396632"/>
              </a:xfrm>
              <a:custGeom>
                <a:avLst/>
                <a:gdLst/>
                <a:ahLst/>
                <a:cxnLst/>
                <a:rect l="l" t="t" r="r" b="b"/>
                <a:pathLst>
                  <a:path w="11836" h="11861" extrusionOk="0">
                    <a:moveTo>
                      <a:pt x="6871" y="2090"/>
                    </a:moveTo>
                    <a:cubicBezTo>
                      <a:pt x="7228" y="2090"/>
                      <a:pt x="7585" y="2227"/>
                      <a:pt x="7859" y="2501"/>
                    </a:cubicBezTo>
                    <a:cubicBezTo>
                      <a:pt x="8383" y="3025"/>
                      <a:pt x="8383" y="3930"/>
                      <a:pt x="7859" y="4454"/>
                    </a:cubicBezTo>
                    <a:lnTo>
                      <a:pt x="5882" y="6431"/>
                    </a:lnTo>
                    <a:lnTo>
                      <a:pt x="3930" y="4454"/>
                    </a:lnTo>
                    <a:cubicBezTo>
                      <a:pt x="3382" y="3930"/>
                      <a:pt x="3382" y="3025"/>
                      <a:pt x="3930" y="2501"/>
                    </a:cubicBezTo>
                    <a:cubicBezTo>
                      <a:pt x="4192" y="2227"/>
                      <a:pt x="4549" y="2090"/>
                      <a:pt x="4906" y="2090"/>
                    </a:cubicBezTo>
                    <a:cubicBezTo>
                      <a:pt x="5263" y="2090"/>
                      <a:pt x="5620" y="2227"/>
                      <a:pt x="5882" y="2501"/>
                    </a:cubicBezTo>
                    <a:cubicBezTo>
                      <a:pt x="6156" y="2227"/>
                      <a:pt x="6513" y="2090"/>
                      <a:pt x="6871" y="2090"/>
                    </a:cubicBezTo>
                    <a:close/>
                    <a:moveTo>
                      <a:pt x="6930" y="6955"/>
                    </a:moveTo>
                    <a:lnTo>
                      <a:pt x="6930" y="7669"/>
                    </a:lnTo>
                    <a:lnTo>
                      <a:pt x="4858" y="7669"/>
                    </a:lnTo>
                    <a:lnTo>
                      <a:pt x="4858" y="6955"/>
                    </a:lnTo>
                    <a:close/>
                    <a:moveTo>
                      <a:pt x="6930" y="8383"/>
                    </a:moveTo>
                    <a:lnTo>
                      <a:pt x="6930" y="9074"/>
                    </a:lnTo>
                    <a:lnTo>
                      <a:pt x="4858" y="9074"/>
                    </a:lnTo>
                    <a:lnTo>
                      <a:pt x="4858" y="8383"/>
                    </a:lnTo>
                    <a:close/>
                    <a:moveTo>
                      <a:pt x="6930" y="9788"/>
                    </a:moveTo>
                    <a:lnTo>
                      <a:pt x="6930" y="10479"/>
                    </a:lnTo>
                    <a:lnTo>
                      <a:pt x="4858" y="10479"/>
                    </a:lnTo>
                    <a:lnTo>
                      <a:pt x="4858" y="9788"/>
                    </a:lnTo>
                    <a:close/>
                    <a:moveTo>
                      <a:pt x="5930" y="1"/>
                    </a:moveTo>
                    <a:cubicBezTo>
                      <a:pt x="4763" y="1"/>
                      <a:pt x="3715" y="501"/>
                      <a:pt x="2977" y="1406"/>
                    </a:cubicBezTo>
                    <a:lnTo>
                      <a:pt x="2787" y="1406"/>
                    </a:lnTo>
                    <a:cubicBezTo>
                      <a:pt x="1643" y="1406"/>
                      <a:pt x="715" y="2311"/>
                      <a:pt x="715" y="3478"/>
                    </a:cubicBezTo>
                    <a:cubicBezTo>
                      <a:pt x="715" y="3597"/>
                      <a:pt x="715" y="3692"/>
                      <a:pt x="738" y="3811"/>
                    </a:cubicBezTo>
                    <a:cubicBezTo>
                      <a:pt x="286" y="4144"/>
                      <a:pt x="0" y="4645"/>
                      <a:pt x="0" y="5216"/>
                    </a:cubicBezTo>
                    <a:cubicBezTo>
                      <a:pt x="0" y="6145"/>
                      <a:pt x="810" y="6955"/>
                      <a:pt x="1762" y="6955"/>
                    </a:cubicBezTo>
                    <a:lnTo>
                      <a:pt x="4192" y="6955"/>
                    </a:lnTo>
                    <a:lnTo>
                      <a:pt x="4192" y="11860"/>
                    </a:lnTo>
                    <a:lnTo>
                      <a:pt x="4882" y="11860"/>
                    </a:lnTo>
                    <a:lnTo>
                      <a:pt x="4882" y="11170"/>
                    </a:lnTo>
                    <a:lnTo>
                      <a:pt x="6954" y="11170"/>
                    </a:lnTo>
                    <a:lnTo>
                      <a:pt x="6954" y="11860"/>
                    </a:lnTo>
                    <a:lnTo>
                      <a:pt x="7645" y="11860"/>
                    </a:lnTo>
                    <a:lnTo>
                      <a:pt x="7645" y="6955"/>
                    </a:lnTo>
                    <a:lnTo>
                      <a:pt x="10098" y="6955"/>
                    </a:lnTo>
                    <a:cubicBezTo>
                      <a:pt x="11050" y="6955"/>
                      <a:pt x="11836" y="6193"/>
                      <a:pt x="11836" y="5216"/>
                    </a:cubicBezTo>
                    <a:cubicBezTo>
                      <a:pt x="11836" y="4645"/>
                      <a:pt x="11550" y="4144"/>
                      <a:pt x="11098" y="3811"/>
                    </a:cubicBezTo>
                    <a:cubicBezTo>
                      <a:pt x="11122" y="3692"/>
                      <a:pt x="11122" y="3573"/>
                      <a:pt x="11122" y="3478"/>
                    </a:cubicBezTo>
                    <a:cubicBezTo>
                      <a:pt x="11122" y="2311"/>
                      <a:pt x="10217" y="1406"/>
                      <a:pt x="9050" y="1406"/>
                    </a:cubicBezTo>
                    <a:lnTo>
                      <a:pt x="8859" y="1406"/>
                    </a:lnTo>
                    <a:cubicBezTo>
                      <a:pt x="8121" y="501"/>
                      <a:pt x="7073" y="1"/>
                      <a:pt x="593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4" name="Google Shape;1094;g2a2a75ddf87_1_44"/>
              <p:cNvSpPr/>
              <p:nvPr/>
            </p:nvSpPr>
            <p:spPr>
              <a:xfrm>
                <a:off x="5894719" y="2368382"/>
                <a:ext cx="68519" cy="67716"/>
              </a:xfrm>
              <a:custGeom>
                <a:avLst/>
                <a:gdLst/>
                <a:ahLst/>
                <a:cxnLst/>
                <a:rect l="l" t="t" r="r" b="b"/>
                <a:pathLst>
                  <a:path w="2049" h="2025" extrusionOk="0">
                    <a:moveTo>
                      <a:pt x="691" y="0"/>
                    </a:moveTo>
                    <a:lnTo>
                      <a:pt x="691" y="667"/>
                    </a:lnTo>
                    <a:lnTo>
                      <a:pt x="1" y="667"/>
                    </a:lnTo>
                    <a:lnTo>
                      <a:pt x="1" y="1358"/>
                    </a:lnTo>
                    <a:lnTo>
                      <a:pt x="691" y="1358"/>
                    </a:lnTo>
                    <a:lnTo>
                      <a:pt x="691" y="2025"/>
                    </a:lnTo>
                    <a:lnTo>
                      <a:pt x="1358" y="2025"/>
                    </a:lnTo>
                    <a:lnTo>
                      <a:pt x="1358" y="1358"/>
                    </a:lnTo>
                    <a:lnTo>
                      <a:pt x="2049" y="1358"/>
                    </a:lnTo>
                    <a:lnTo>
                      <a:pt x="2049" y="691"/>
                    </a:lnTo>
                    <a:lnTo>
                      <a:pt x="1358" y="691"/>
                    </a:lnTo>
                    <a:lnTo>
                      <a:pt x="13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5" name="Google Shape;1095;g2a2a75ddf87_1_44"/>
              <p:cNvSpPr/>
              <p:nvPr/>
            </p:nvSpPr>
            <p:spPr>
              <a:xfrm>
                <a:off x="5615194" y="2320596"/>
                <a:ext cx="68519" cy="69321"/>
              </a:xfrm>
              <a:custGeom>
                <a:avLst/>
                <a:gdLst/>
                <a:ahLst/>
                <a:cxnLst/>
                <a:rect l="l" t="t" r="r" b="b"/>
                <a:pathLst>
                  <a:path w="2049" h="2073" extrusionOk="0">
                    <a:moveTo>
                      <a:pt x="668" y="0"/>
                    </a:moveTo>
                    <a:lnTo>
                      <a:pt x="668" y="691"/>
                    </a:lnTo>
                    <a:lnTo>
                      <a:pt x="1" y="691"/>
                    </a:lnTo>
                    <a:lnTo>
                      <a:pt x="1" y="1382"/>
                    </a:lnTo>
                    <a:lnTo>
                      <a:pt x="668" y="1382"/>
                    </a:lnTo>
                    <a:lnTo>
                      <a:pt x="668" y="2072"/>
                    </a:lnTo>
                    <a:lnTo>
                      <a:pt x="1358" y="2072"/>
                    </a:lnTo>
                    <a:lnTo>
                      <a:pt x="1358" y="1382"/>
                    </a:lnTo>
                    <a:lnTo>
                      <a:pt x="2049" y="1382"/>
                    </a:lnTo>
                    <a:lnTo>
                      <a:pt x="2049" y="691"/>
                    </a:lnTo>
                    <a:lnTo>
                      <a:pt x="1358" y="691"/>
                    </a:lnTo>
                    <a:lnTo>
                      <a:pt x="13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096" name="Google Shape;1096;g2a2a75ddf87_1_44"/>
          <p:cNvGrpSpPr/>
          <p:nvPr/>
        </p:nvGrpSpPr>
        <p:grpSpPr>
          <a:xfrm>
            <a:off x="4657147" y="1817130"/>
            <a:ext cx="477263" cy="423769"/>
            <a:chOff x="647025" y="2585675"/>
            <a:chExt cx="544200" cy="544200"/>
          </a:xfrm>
        </p:grpSpPr>
        <p:sp>
          <p:nvSpPr>
            <p:cNvPr id="1097" name="Google Shape;1097;g2a2a75ddf87_1_44"/>
            <p:cNvSpPr/>
            <p:nvPr/>
          </p:nvSpPr>
          <p:spPr>
            <a:xfrm>
              <a:off x="647025" y="258567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98" name="Google Shape;1098;g2a2a75ddf87_1_44"/>
            <p:cNvGrpSpPr/>
            <p:nvPr/>
          </p:nvGrpSpPr>
          <p:grpSpPr>
            <a:xfrm>
              <a:off x="720782" y="2661416"/>
              <a:ext cx="397435" cy="398237"/>
              <a:chOff x="720782" y="2661416"/>
              <a:chExt cx="397435" cy="398237"/>
            </a:xfrm>
          </p:grpSpPr>
          <p:sp>
            <p:nvSpPr>
              <p:cNvPr id="1099" name="Google Shape;1099;g2a2a75ddf87_1_44"/>
              <p:cNvSpPr/>
              <p:nvPr/>
            </p:nvSpPr>
            <p:spPr>
              <a:xfrm>
                <a:off x="720782" y="2754614"/>
                <a:ext cx="187197" cy="47017"/>
              </a:xfrm>
              <a:custGeom>
                <a:avLst/>
                <a:gdLst/>
                <a:ahLst/>
                <a:cxnLst/>
                <a:rect l="l" t="t" r="r" b="b"/>
                <a:pathLst>
                  <a:path w="5598" h="1406" extrusionOk="0">
                    <a:moveTo>
                      <a:pt x="1" y="0"/>
                    </a:moveTo>
                    <a:lnTo>
                      <a:pt x="1" y="1405"/>
                    </a:lnTo>
                    <a:lnTo>
                      <a:pt x="5597" y="1405"/>
                    </a:lnTo>
                    <a:lnTo>
                      <a:pt x="559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g2a2a75ddf87_1_44"/>
              <p:cNvSpPr/>
              <p:nvPr/>
            </p:nvSpPr>
            <p:spPr>
              <a:xfrm>
                <a:off x="931053" y="2754614"/>
                <a:ext cx="187164" cy="47017"/>
              </a:xfrm>
              <a:custGeom>
                <a:avLst/>
                <a:gdLst/>
                <a:ahLst/>
                <a:cxnLst/>
                <a:rect l="l" t="t" r="r" b="b"/>
                <a:pathLst>
                  <a:path w="5597" h="1406" extrusionOk="0">
                    <a:moveTo>
                      <a:pt x="0" y="0"/>
                    </a:moveTo>
                    <a:lnTo>
                      <a:pt x="0" y="1405"/>
                    </a:lnTo>
                    <a:lnTo>
                      <a:pt x="5596" y="1405"/>
                    </a:lnTo>
                    <a:lnTo>
                      <a:pt x="5596"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g2a2a75ddf87_1_44"/>
              <p:cNvSpPr/>
              <p:nvPr/>
            </p:nvSpPr>
            <p:spPr>
              <a:xfrm>
                <a:off x="769370" y="2824670"/>
                <a:ext cx="139411" cy="234983"/>
              </a:xfrm>
              <a:custGeom>
                <a:avLst/>
                <a:gdLst/>
                <a:ahLst/>
                <a:cxnLst/>
                <a:rect l="l" t="t" r="r" b="b"/>
                <a:pathLst>
                  <a:path w="4169" h="7027" extrusionOk="0">
                    <a:moveTo>
                      <a:pt x="1715" y="1096"/>
                    </a:moveTo>
                    <a:lnTo>
                      <a:pt x="1715" y="1787"/>
                    </a:lnTo>
                    <a:lnTo>
                      <a:pt x="1025" y="1787"/>
                    </a:lnTo>
                    <a:lnTo>
                      <a:pt x="1025" y="1096"/>
                    </a:lnTo>
                    <a:close/>
                    <a:moveTo>
                      <a:pt x="3120" y="2478"/>
                    </a:moveTo>
                    <a:lnTo>
                      <a:pt x="3120" y="3144"/>
                    </a:lnTo>
                    <a:lnTo>
                      <a:pt x="2430" y="3144"/>
                    </a:lnTo>
                    <a:lnTo>
                      <a:pt x="2430" y="2478"/>
                    </a:lnTo>
                    <a:close/>
                    <a:moveTo>
                      <a:pt x="1715" y="3859"/>
                    </a:moveTo>
                    <a:lnTo>
                      <a:pt x="1715" y="4549"/>
                    </a:lnTo>
                    <a:lnTo>
                      <a:pt x="1025" y="4549"/>
                    </a:lnTo>
                    <a:lnTo>
                      <a:pt x="1025" y="3859"/>
                    </a:lnTo>
                    <a:close/>
                    <a:moveTo>
                      <a:pt x="3120" y="5264"/>
                    </a:moveTo>
                    <a:lnTo>
                      <a:pt x="3120" y="5955"/>
                    </a:lnTo>
                    <a:lnTo>
                      <a:pt x="2430" y="5955"/>
                    </a:lnTo>
                    <a:lnTo>
                      <a:pt x="2430" y="5264"/>
                    </a:lnTo>
                    <a:close/>
                    <a:moveTo>
                      <a:pt x="1" y="1"/>
                    </a:moveTo>
                    <a:lnTo>
                      <a:pt x="1" y="7026"/>
                    </a:lnTo>
                    <a:lnTo>
                      <a:pt x="4168" y="7026"/>
                    </a:lnTo>
                    <a:lnTo>
                      <a:pt x="41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g2a2a75ddf87_1_44"/>
              <p:cNvSpPr/>
              <p:nvPr/>
            </p:nvSpPr>
            <p:spPr>
              <a:xfrm>
                <a:off x="932624" y="2824670"/>
                <a:ext cx="139411" cy="234983"/>
              </a:xfrm>
              <a:custGeom>
                <a:avLst/>
                <a:gdLst/>
                <a:ahLst/>
                <a:cxnLst/>
                <a:rect l="l" t="t" r="r" b="b"/>
                <a:pathLst>
                  <a:path w="4169" h="7027" extrusionOk="0">
                    <a:moveTo>
                      <a:pt x="1715" y="1096"/>
                    </a:moveTo>
                    <a:lnTo>
                      <a:pt x="1715" y="1787"/>
                    </a:lnTo>
                    <a:lnTo>
                      <a:pt x="1025" y="1787"/>
                    </a:lnTo>
                    <a:lnTo>
                      <a:pt x="1025" y="1096"/>
                    </a:lnTo>
                    <a:close/>
                    <a:moveTo>
                      <a:pt x="3120" y="2478"/>
                    </a:moveTo>
                    <a:lnTo>
                      <a:pt x="3120" y="3144"/>
                    </a:lnTo>
                    <a:lnTo>
                      <a:pt x="2430" y="3144"/>
                    </a:lnTo>
                    <a:lnTo>
                      <a:pt x="2430" y="2478"/>
                    </a:lnTo>
                    <a:close/>
                    <a:moveTo>
                      <a:pt x="1715" y="3859"/>
                    </a:moveTo>
                    <a:lnTo>
                      <a:pt x="1715" y="4549"/>
                    </a:lnTo>
                    <a:lnTo>
                      <a:pt x="1025" y="4549"/>
                    </a:lnTo>
                    <a:lnTo>
                      <a:pt x="1025" y="3859"/>
                    </a:lnTo>
                    <a:close/>
                    <a:moveTo>
                      <a:pt x="3120" y="5264"/>
                    </a:moveTo>
                    <a:lnTo>
                      <a:pt x="3120" y="5955"/>
                    </a:lnTo>
                    <a:lnTo>
                      <a:pt x="2430" y="5955"/>
                    </a:lnTo>
                    <a:lnTo>
                      <a:pt x="2430" y="5264"/>
                    </a:lnTo>
                    <a:close/>
                    <a:moveTo>
                      <a:pt x="1" y="1"/>
                    </a:moveTo>
                    <a:lnTo>
                      <a:pt x="1" y="7026"/>
                    </a:lnTo>
                    <a:lnTo>
                      <a:pt x="4168" y="7026"/>
                    </a:lnTo>
                    <a:lnTo>
                      <a:pt x="41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g2a2a75ddf87_1_44"/>
              <p:cNvSpPr/>
              <p:nvPr/>
            </p:nvSpPr>
            <p:spPr>
              <a:xfrm>
                <a:off x="790872" y="2661416"/>
                <a:ext cx="257254" cy="70926"/>
              </a:xfrm>
              <a:custGeom>
                <a:avLst/>
                <a:gdLst/>
                <a:ahLst/>
                <a:cxnLst/>
                <a:rect l="l" t="t" r="r" b="b"/>
                <a:pathLst>
                  <a:path w="7693" h="2121" extrusionOk="0">
                    <a:moveTo>
                      <a:pt x="1763" y="1"/>
                    </a:moveTo>
                    <a:cubicBezTo>
                      <a:pt x="810" y="1"/>
                      <a:pt x="1" y="763"/>
                      <a:pt x="1" y="1763"/>
                    </a:cubicBezTo>
                    <a:cubicBezTo>
                      <a:pt x="1" y="1858"/>
                      <a:pt x="1" y="2001"/>
                      <a:pt x="24" y="2120"/>
                    </a:cubicBezTo>
                    <a:lnTo>
                      <a:pt x="7645" y="2120"/>
                    </a:lnTo>
                    <a:cubicBezTo>
                      <a:pt x="7693" y="2001"/>
                      <a:pt x="7693" y="1858"/>
                      <a:pt x="7693" y="1763"/>
                    </a:cubicBezTo>
                    <a:cubicBezTo>
                      <a:pt x="7693" y="811"/>
                      <a:pt x="6907" y="1"/>
                      <a:pt x="5930" y="1"/>
                    </a:cubicBezTo>
                    <a:cubicBezTo>
                      <a:pt x="5026" y="1"/>
                      <a:pt x="4263" y="477"/>
                      <a:pt x="3835" y="1192"/>
                    </a:cubicBezTo>
                    <a:cubicBezTo>
                      <a:pt x="3430" y="477"/>
                      <a:pt x="2644" y="1"/>
                      <a:pt x="176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104" name="Google Shape;1104;g2a2a75ddf87_1_44"/>
          <p:cNvSpPr txBox="1">
            <a:spLocks noGrp="1"/>
          </p:cNvSpPr>
          <p:nvPr>
            <p:ph type="subTitle" idx="6"/>
          </p:nvPr>
        </p:nvSpPr>
        <p:spPr>
          <a:xfrm>
            <a:off x="1364375" y="3948615"/>
            <a:ext cx="27762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NETWORK (THIRD PARTY CONNECTION)</a:t>
            </a:r>
            <a:endParaRPr/>
          </a:p>
        </p:txBody>
      </p:sp>
      <p:sp>
        <p:nvSpPr>
          <p:cNvPr id="1105" name="Google Shape;1105;g2a2a75ddf87_1_44"/>
          <p:cNvSpPr txBox="1">
            <a:spLocks noGrp="1"/>
          </p:cNvSpPr>
          <p:nvPr>
            <p:ph type="subTitle" idx="3"/>
          </p:nvPr>
        </p:nvSpPr>
        <p:spPr>
          <a:xfrm>
            <a:off x="1364371" y="4240893"/>
            <a:ext cx="25929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No impacted directories are projected.</a:t>
            </a:r>
            <a:endParaRPr/>
          </a:p>
        </p:txBody>
      </p:sp>
      <p:grpSp>
        <p:nvGrpSpPr>
          <p:cNvPr id="1106" name="Google Shape;1106;g2a2a75ddf87_1_44"/>
          <p:cNvGrpSpPr/>
          <p:nvPr/>
        </p:nvGrpSpPr>
        <p:grpSpPr>
          <a:xfrm>
            <a:off x="820245" y="3761229"/>
            <a:ext cx="477263" cy="423769"/>
            <a:chOff x="1459688" y="3825625"/>
            <a:chExt cx="544200" cy="544200"/>
          </a:xfrm>
        </p:grpSpPr>
        <p:sp>
          <p:nvSpPr>
            <p:cNvPr id="1107" name="Google Shape;1107;g2a2a75ddf87_1_44"/>
            <p:cNvSpPr/>
            <p:nvPr/>
          </p:nvSpPr>
          <p:spPr>
            <a:xfrm>
              <a:off x="1459688" y="382562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08" name="Google Shape;1108;g2a2a75ddf87_1_44"/>
            <p:cNvGrpSpPr/>
            <p:nvPr/>
          </p:nvGrpSpPr>
          <p:grpSpPr>
            <a:xfrm>
              <a:off x="1533876" y="3904548"/>
              <a:ext cx="396631" cy="399007"/>
              <a:chOff x="1533876" y="3904548"/>
              <a:chExt cx="396631" cy="399007"/>
            </a:xfrm>
          </p:grpSpPr>
          <p:sp>
            <p:nvSpPr>
              <p:cNvPr id="1109" name="Google Shape;1109;g2a2a75ddf87_1_44"/>
              <p:cNvSpPr/>
              <p:nvPr/>
            </p:nvSpPr>
            <p:spPr>
              <a:xfrm>
                <a:off x="1719434" y="3986577"/>
                <a:ext cx="37453" cy="49391"/>
              </a:xfrm>
              <a:custGeom>
                <a:avLst/>
                <a:gdLst/>
                <a:ahLst/>
                <a:cxnLst/>
                <a:rect l="l" t="t" r="r" b="b"/>
                <a:pathLst>
                  <a:path w="1120" h="1477" extrusionOk="0">
                    <a:moveTo>
                      <a:pt x="0" y="0"/>
                    </a:moveTo>
                    <a:lnTo>
                      <a:pt x="0" y="1477"/>
                    </a:lnTo>
                    <a:lnTo>
                      <a:pt x="1120" y="738"/>
                    </a:lnTo>
                    <a:lnTo>
                      <a:pt x="0"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g2a2a75ddf87_1_44"/>
              <p:cNvSpPr/>
              <p:nvPr/>
            </p:nvSpPr>
            <p:spPr>
              <a:xfrm>
                <a:off x="1556180" y="3904548"/>
                <a:ext cx="349615" cy="257254"/>
              </a:xfrm>
              <a:custGeom>
                <a:avLst/>
                <a:gdLst/>
                <a:ahLst/>
                <a:cxnLst/>
                <a:rect l="l" t="t" r="r" b="b"/>
                <a:pathLst>
                  <a:path w="10455" h="7693" extrusionOk="0">
                    <a:moveTo>
                      <a:pt x="4168" y="1143"/>
                    </a:moveTo>
                    <a:lnTo>
                      <a:pt x="7240" y="3191"/>
                    </a:lnTo>
                    <a:lnTo>
                      <a:pt x="4168" y="5239"/>
                    </a:lnTo>
                    <a:lnTo>
                      <a:pt x="4168" y="1143"/>
                    </a:lnTo>
                    <a:close/>
                    <a:moveTo>
                      <a:pt x="7669" y="4954"/>
                    </a:moveTo>
                    <a:lnTo>
                      <a:pt x="7669" y="5620"/>
                    </a:lnTo>
                    <a:lnTo>
                      <a:pt x="9050" y="5620"/>
                    </a:lnTo>
                    <a:lnTo>
                      <a:pt x="9050" y="6311"/>
                    </a:lnTo>
                    <a:lnTo>
                      <a:pt x="1405" y="6311"/>
                    </a:lnTo>
                    <a:lnTo>
                      <a:pt x="1405" y="5620"/>
                    </a:lnTo>
                    <a:lnTo>
                      <a:pt x="6978" y="5620"/>
                    </a:lnTo>
                    <a:lnTo>
                      <a:pt x="6978" y="4954"/>
                    </a:lnTo>
                    <a:close/>
                    <a:moveTo>
                      <a:pt x="0" y="0"/>
                    </a:moveTo>
                    <a:lnTo>
                      <a:pt x="0" y="7692"/>
                    </a:lnTo>
                    <a:lnTo>
                      <a:pt x="10455" y="7692"/>
                    </a:lnTo>
                    <a:lnTo>
                      <a:pt x="1045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g2a2a75ddf87_1_44"/>
              <p:cNvSpPr/>
              <p:nvPr/>
            </p:nvSpPr>
            <p:spPr>
              <a:xfrm>
                <a:off x="1743310" y="4188053"/>
                <a:ext cx="187197" cy="115502"/>
              </a:xfrm>
              <a:custGeom>
                <a:avLst/>
                <a:gdLst/>
                <a:ahLst/>
                <a:cxnLst/>
                <a:rect l="l" t="t" r="r" b="b"/>
                <a:pathLst>
                  <a:path w="5598" h="3454" extrusionOk="0">
                    <a:moveTo>
                      <a:pt x="3478" y="0"/>
                    </a:moveTo>
                    <a:cubicBezTo>
                      <a:pt x="3478" y="405"/>
                      <a:pt x="3168" y="715"/>
                      <a:pt x="2811" y="715"/>
                    </a:cubicBezTo>
                    <a:lnTo>
                      <a:pt x="1049" y="715"/>
                    </a:lnTo>
                    <a:cubicBezTo>
                      <a:pt x="668" y="715"/>
                      <a:pt x="310" y="834"/>
                      <a:pt x="1" y="1072"/>
                    </a:cubicBezTo>
                    <a:lnTo>
                      <a:pt x="1" y="3453"/>
                    </a:lnTo>
                    <a:cubicBezTo>
                      <a:pt x="429" y="3358"/>
                      <a:pt x="810" y="3120"/>
                      <a:pt x="1049" y="2810"/>
                    </a:cubicBezTo>
                    <a:lnTo>
                      <a:pt x="5597" y="2810"/>
                    </a:lnTo>
                    <a:lnTo>
                      <a:pt x="5597" y="2096"/>
                    </a:lnTo>
                    <a:lnTo>
                      <a:pt x="4859" y="2096"/>
                    </a:lnTo>
                    <a:lnTo>
                      <a:pt x="4859" y="691"/>
                    </a:lnTo>
                    <a:lnTo>
                      <a:pt x="3978" y="691"/>
                    </a:lnTo>
                    <a:cubicBezTo>
                      <a:pt x="4097" y="476"/>
                      <a:pt x="4168" y="238"/>
                      <a:pt x="416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g2a2a75ddf87_1_44"/>
              <p:cNvSpPr/>
              <p:nvPr/>
            </p:nvSpPr>
            <p:spPr>
              <a:xfrm>
                <a:off x="1533876" y="4187250"/>
                <a:ext cx="185592" cy="115502"/>
              </a:xfrm>
              <a:custGeom>
                <a:avLst/>
                <a:gdLst/>
                <a:ahLst/>
                <a:cxnLst/>
                <a:rect l="l" t="t" r="r" b="b"/>
                <a:pathLst>
                  <a:path w="5550" h="3454" extrusionOk="0">
                    <a:moveTo>
                      <a:pt x="1382" y="0"/>
                    </a:moveTo>
                    <a:cubicBezTo>
                      <a:pt x="1382" y="262"/>
                      <a:pt x="1453" y="500"/>
                      <a:pt x="1596" y="715"/>
                    </a:cubicBezTo>
                    <a:lnTo>
                      <a:pt x="691" y="715"/>
                    </a:lnTo>
                    <a:lnTo>
                      <a:pt x="691" y="2120"/>
                    </a:lnTo>
                    <a:lnTo>
                      <a:pt x="1" y="2120"/>
                    </a:lnTo>
                    <a:lnTo>
                      <a:pt x="1" y="2810"/>
                    </a:lnTo>
                    <a:lnTo>
                      <a:pt x="4502" y="2810"/>
                    </a:lnTo>
                    <a:cubicBezTo>
                      <a:pt x="4787" y="3120"/>
                      <a:pt x="5145" y="3358"/>
                      <a:pt x="5549" y="3453"/>
                    </a:cubicBezTo>
                    <a:lnTo>
                      <a:pt x="5549" y="1072"/>
                    </a:lnTo>
                    <a:cubicBezTo>
                      <a:pt x="5264" y="858"/>
                      <a:pt x="4906" y="715"/>
                      <a:pt x="4502" y="715"/>
                    </a:cubicBezTo>
                    <a:lnTo>
                      <a:pt x="2763" y="715"/>
                    </a:lnTo>
                    <a:cubicBezTo>
                      <a:pt x="2358" y="715"/>
                      <a:pt x="2072" y="381"/>
                      <a:pt x="207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4" name="Audio 3">
            <a:hlinkClick r:id="" action="ppaction://media"/>
            <a:extLst>
              <a:ext uri="{FF2B5EF4-FFF2-40B4-BE49-F238E27FC236}">
                <a16:creationId xmlns:a16="http://schemas.microsoft.com/office/drawing/2014/main" id="{6FFB185F-BC77-60F9-AC05-C74E199EDA9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93911"/>
    </mc:Choice>
    <mc:Fallback xmlns="">
      <p:transition spd="slow" advTm="93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g29d07c3f764_0_40"/>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SzPts val="3000"/>
              <a:buNone/>
            </a:pPr>
            <a:r>
              <a:rPr lang="en"/>
              <a:t>SUBCOMPONENT INTERACTIONS</a:t>
            </a:r>
            <a:endParaRPr/>
          </a:p>
        </p:txBody>
      </p:sp>
      <p:sp>
        <p:nvSpPr>
          <p:cNvPr id="1118" name="Google Shape;1118;g29d07c3f764_0_40"/>
          <p:cNvSpPr txBox="1">
            <a:spLocks noGrp="1"/>
          </p:cNvSpPr>
          <p:nvPr>
            <p:ph type="subTitle" idx="5"/>
          </p:nvPr>
        </p:nvSpPr>
        <p:spPr>
          <a:xfrm>
            <a:off x="588188" y="2482801"/>
            <a:ext cx="2175300" cy="466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PERSONAL VIDEO RECORDER</a:t>
            </a:r>
            <a:endParaRPr/>
          </a:p>
        </p:txBody>
      </p:sp>
      <p:sp>
        <p:nvSpPr>
          <p:cNvPr id="1119" name="Google Shape;1119;g29d07c3f764_0_40"/>
          <p:cNvSpPr txBox="1">
            <a:spLocks noGrp="1"/>
          </p:cNvSpPr>
          <p:nvPr>
            <p:ph type="subTitle" idx="2"/>
          </p:nvPr>
        </p:nvSpPr>
        <p:spPr>
          <a:xfrm>
            <a:off x="635900" y="2949600"/>
            <a:ext cx="21753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200"/>
              <a:buNone/>
            </a:pPr>
            <a:r>
              <a:rPr lang="en" sz="1400"/>
              <a:t>Metadata from recordings can be used to train the AI model.</a:t>
            </a:r>
            <a:endParaRPr sz="1400"/>
          </a:p>
        </p:txBody>
      </p:sp>
      <p:sp>
        <p:nvSpPr>
          <p:cNvPr id="1120" name="Google Shape;1120;g29d07c3f764_0_40"/>
          <p:cNvSpPr txBox="1">
            <a:spLocks noGrp="1"/>
          </p:cNvSpPr>
          <p:nvPr>
            <p:ph type="subTitle" idx="3"/>
          </p:nvPr>
        </p:nvSpPr>
        <p:spPr>
          <a:xfrm>
            <a:off x="6605525" y="2844325"/>
            <a:ext cx="2175300" cy="1620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200"/>
              <a:buNone/>
            </a:pPr>
            <a:r>
              <a:rPr lang="en" sz="1400"/>
              <a:t>Code blocks to assist the functionality of the implemented model.</a:t>
            </a:r>
            <a:endParaRPr sz="1400"/>
          </a:p>
        </p:txBody>
      </p:sp>
      <p:sp>
        <p:nvSpPr>
          <p:cNvPr id="1121" name="Google Shape;1121;g29d07c3f764_0_40"/>
          <p:cNvSpPr txBox="1">
            <a:spLocks noGrp="1"/>
          </p:cNvSpPr>
          <p:nvPr>
            <p:ph type="subTitle" idx="6"/>
          </p:nvPr>
        </p:nvSpPr>
        <p:spPr>
          <a:xfrm>
            <a:off x="6605525" y="2365476"/>
            <a:ext cx="2175300" cy="466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a:t>UTILITIES</a:t>
            </a:r>
            <a:endParaRPr/>
          </a:p>
        </p:txBody>
      </p:sp>
      <p:grpSp>
        <p:nvGrpSpPr>
          <p:cNvPr id="1122" name="Google Shape;1122;g29d07c3f764_0_40"/>
          <p:cNvGrpSpPr/>
          <p:nvPr/>
        </p:nvGrpSpPr>
        <p:grpSpPr>
          <a:xfrm>
            <a:off x="1403757" y="1745069"/>
            <a:ext cx="544200" cy="544200"/>
            <a:chOff x="7960988" y="1345725"/>
            <a:chExt cx="544200" cy="544200"/>
          </a:xfrm>
        </p:grpSpPr>
        <p:sp>
          <p:nvSpPr>
            <p:cNvPr id="1123" name="Google Shape;1123;g29d07c3f764_0_40"/>
            <p:cNvSpPr/>
            <p:nvPr/>
          </p:nvSpPr>
          <p:spPr>
            <a:xfrm>
              <a:off x="7960988" y="134572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24" name="Google Shape;1124;g29d07c3f764_0_40"/>
            <p:cNvGrpSpPr/>
            <p:nvPr/>
          </p:nvGrpSpPr>
          <p:grpSpPr>
            <a:xfrm>
              <a:off x="8026586" y="1418318"/>
              <a:ext cx="397401" cy="396632"/>
              <a:chOff x="8026586" y="1418318"/>
              <a:chExt cx="397401" cy="396632"/>
            </a:xfrm>
          </p:grpSpPr>
          <p:sp>
            <p:nvSpPr>
              <p:cNvPr id="1125" name="Google Shape;1125;g29d07c3f764_0_40"/>
              <p:cNvSpPr/>
              <p:nvPr/>
            </p:nvSpPr>
            <p:spPr>
              <a:xfrm>
                <a:off x="8259897" y="1651662"/>
                <a:ext cx="69321" cy="70124"/>
              </a:xfrm>
              <a:custGeom>
                <a:avLst/>
                <a:gdLst/>
                <a:ahLst/>
                <a:cxnLst/>
                <a:rect l="l" t="t" r="r" b="b"/>
                <a:pathLst>
                  <a:path w="2073" h="2097" extrusionOk="0">
                    <a:moveTo>
                      <a:pt x="1" y="0"/>
                    </a:moveTo>
                    <a:lnTo>
                      <a:pt x="1" y="2096"/>
                    </a:lnTo>
                    <a:lnTo>
                      <a:pt x="2073" y="2096"/>
                    </a:lnTo>
                    <a:lnTo>
                      <a:pt x="2073"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6" name="Google Shape;1126;g29d07c3f764_0_40"/>
              <p:cNvSpPr/>
              <p:nvPr/>
            </p:nvSpPr>
            <p:spPr>
              <a:xfrm>
                <a:off x="8352292" y="1559267"/>
                <a:ext cx="70090" cy="69321"/>
              </a:xfrm>
              <a:custGeom>
                <a:avLst/>
                <a:gdLst/>
                <a:ahLst/>
                <a:cxnLst/>
                <a:rect l="l" t="t" r="r" b="b"/>
                <a:pathLst>
                  <a:path w="2096" h="2073" extrusionOk="0">
                    <a:moveTo>
                      <a:pt x="0" y="1"/>
                    </a:moveTo>
                    <a:lnTo>
                      <a:pt x="0" y="2073"/>
                    </a:lnTo>
                    <a:lnTo>
                      <a:pt x="2096" y="2073"/>
                    </a:lnTo>
                    <a:lnTo>
                      <a:pt x="209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7" name="Google Shape;1127;g29d07c3f764_0_40"/>
              <p:cNvSpPr/>
              <p:nvPr/>
            </p:nvSpPr>
            <p:spPr>
              <a:xfrm>
                <a:off x="8026586" y="1418318"/>
                <a:ext cx="397401" cy="396632"/>
              </a:xfrm>
              <a:custGeom>
                <a:avLst/>
                <a:gdLst/>
                <a:ahLst/>
                <a:cxnLst/>
                <a:rect l="l" t="t" r="r" b="b"/>
                <a:pathLst>
                  <a:path w="11884" h="11861" extrusionOk="0">
                    <a:moveTo>
                      <a:pt x="0" y="1"/>
                    </a:moveTo>
                    <a:lnTo>
                      <a:pt x="0" y="11860"/>
                    </a:lnTo>
                    <a:lnTo>
                      <a:pt x="11884" y="11860"/>
                    </a:lnTo>
                    <a:lnTo>
                      <a:pt x="11884" y="6955"/>
                    </a:lnTo>
                    <a:lnTo>
                      <a:pt x="9812" y="6955"/>
                    </a:lnTo>
                    <a:lnTo>
                      <a:pt x="9812" y="11194"/>
                    </a:lnTo>
                    <a:lnTo>
                      <a:pt x="9050" y="11194"/>
                    </a:lnTo>
                    <a:lnTo>
                      <a:pt x="9050" y="9765"/>
                    </a:lnTo>
                    <a:lnTo>
                      <a:pt x="6978" y="9765"/>
                    </a:lnTo>
                    <a:lnTo>
                      <a:pt x="6978" y="11194"/>
                    </a:lnTo>
                    <a:lnTo>
                      <a:pt x="6287" y="11194"/>
                    </a:lnTo>
                    <a:lnTo>
                      <a:pt x="6287" y="7669"/>
                    </a:lnTo>
                    <a:lnTo>
                      <a:pt x="4215" y="7669"/>
                    </a:lnTo>
                    <a:lnTo>
                      <a:pt x="4215" y="11194"/>
                    </a:lnTo>
                    <a:lnTo>
                      <a:pt x="3525" y="11194"/>
                    </a:lnTo>
                    <a:lnTo>
                      <a:pt x="3525" y="9765"/>
                    </a:lnTo>
                    <a:lnTo>
                      <a:pt x="1429" y="9765"/>
                    </a:lnTo>
                    <a:lnTo>
                      <a:pt x="1429" y="11194"/>
                    </a:lnTo>
                    <a:lnTo>
                      <a:pt x="691" y="11194"/>
                    </a:lnTo>
                    <a:lnTo>
                      <a:pt x="69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g29d07c3f764_0_40"/>
              <p:cNvSpPr/>
              <p:nvPr/>
            </p:nvSpPr>
            <p:spPr>
              <a:xfrm>
                <a:off x="8165931" y="1582374"/>
                <a:ext cx="70124" cy="69321"/>
              </a:xfrm>
              <a:custGeom>
                <a:avLst/>
                <a:gdLst/>
                <a:ahLst/>
                <a:cxnLst/>
                <a:rect l="l" t="t" r="r" b="b"/>
                <a:pathLst>
                  <a:path w="2097" h="2073" extrusionOk="0">
                    <a:moveTo>
                      <a:pt x="1" y="1"/>
                    </a:moveTo>
                    <a:lnTo>
                      <a:pt x="1" y="2072"/>
                    </a:lnTo>
                    <a:lnTo>
                      <a:pt x="2096" y="2072"/>
                    </a:lnTo>
                    <a:lnTo>
                      <a:pt x="209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g29d07c3f764_0_40"/>
              <p:cNvSpPr/>
              <p:nvPr/>
            </p:nvSpPr>
            <p:spPr>
              <a:xfrm>
                <a:off x="8072767" y="1651662"/>
                <a:ext cx="69321" cy="70124"/>
              </a:xfrm>
              <a:custGeom>
                <a:avLst/>
                <a:gdLst/>
                <a:ahLst/>
                <a:cxnLst/>
                <a:rect l="l" t="t" r="r" b="b"/>
                <a:pathLst>
                  <a:path w="2073" h="2097" extrusionOk="0">
                    <a:moveTo>
                      <a:pt x="0" y="0"/>
                    </a:moveTo>
                    <a:lnTo>
                      <a:pt x="0" y="2096"/>
                    </a:lnTo>
                    <a:lnTo>
                      <a:pt x="2072" y="2096"/>
                    </a:lnTo>
                    <a:lnTo>
                      <a:pt x="2072"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g29d07c3f764_0_40"/>
              <p:cNvSpPr/>
              <p:nvPr/>
            </p:nvSpPr>
            <p:spPr>
              <a:xfrm>
                <a:off x="8074338" y="1443030"/>
                <a:ext cx="348044" cy="186361"/>
              </a:xfrm>
              <a:custGeom>
                <a:avLst/>
                <a:gdLst/>
                <a:ahLst/>
                <a:cxnLst/>
                <a:rect l="l" t="t" r="r" b="b"/>
                <a:pathLst>
                  <a:path w="10408" h="5573" extrusionOk="0">
                    <a:moveTo>
                      <a:pt x="9360" y="0"/>
                    </a:moveTo>
                    <a:cubicBezTo>
                      <a:pt x="8789" y="0"/>
                      <a:pt x="8312" y="476"/>
                      <a:pt x="8312" y="1048"/>
                    </a:cubicBezTo>
                    <a:cubicBezTo>
                      <a:pt x="8312" y="1238"/>
                      <a:pt x="8384" y="1429"/>
                      <a:pt x="8455" y="1572"/>
                    </a:cubicBezTo>
                    <a:lnTo>
                      <a:pt x="6907" y="3548"/>
                    </a:lnTo>
                    <a:cubicBezTo>
                      <a:pt x="6788" y="3501"/>
                      <a:pt x="6717" y="3477"/>
                      <a:pt x="6598" y="3477"/>
                    </a:cubicBezTo>
                    <a:cubicBezTo>
                      <a:pt x="6431" y="3477"/>
                      <a:pt x="6288" y="3501"/>
                      <a:pt x="6145" y="3596"/>
                    </a:cubicBezTo>
                    <a:lnTo>
                      <a:pt x="4740" y="2191"/>
                    </a:lnTo>
                    <a:cubicBezTo>
                      <a:pt x="4811" y="2048"/>
                      <a:pt x="4859" y="1905"/>
                      <a:pt x="4859" y="1762"/>
                    </a:cubicBezTo>
                    <a:cubicBezTo>
                      <a:pt x="4859" y="1191"/>
                      <a:pt x="4383" y="714"/>
                      <a:pt x="3811" y="714"/>
                    </a:cubicBezTo>
                    <a:cubicBezTo>
                      <a:pt x="3264" y="714"/>
                      <a:pt x="2763" y="1191"/>
                      <a:pt x="2763" y="1762"/>
                    </a:cubicBezTo>
                    <a:cubicBezTo>
                      <a:pt x="2763" y="1905"/>
                      <a:pt x="2811" y="2048"/>
                      <a:pt x="2883" y="2191"/>
                    </a:cubicBezTo>
                    <a:lnTo>
                      <a:pt x="1501" y="3596"/>
                    </a:lnTo>
                    <a:cubicBezTo>
                      <a:pt x="1335" y="3548"/>
                      <a:pt x="1192" y="3477"/>
                      <a:pt x="1049" y="3477"/>
                    </a:cubicBezTo>
                    <a:cubicBezTo>
                      <a:pt x="477" y="3477"/>
                      <a:pt x="1" y="3953"/>
                      <a:pt x="1" y="4525"/>
                    </a:cubicBezTo>
                    <a:cubicBezTo>
                      <a:pt x="1" y="5096"/>
                      <a:pt x="477" y="5573"/>
                      <a:pt x="1049" y="5573"/>
                    </a:cubicBezTo>
                    <a:cubicBezTo>
                      <a:pt x="1620" y="5573"/>
                      <a:pt x="2097" y="5096"/>
                      <a:pt x="2097" y="4525"/>
                    </a:cubicBezTo>
                    <a:cubicBezTo>
                      <a:pt x="2097" y="4382"/>
                      <a:pt x="2049" y="4215"/>
                      <a:pt x="1978" y="4072"/>
                    </a:cubicBezTo>
                    <a:lnTo>
                      <a:pt x="3359" y="2667"/>
                    </a:lnTo>
                    <a:cubicBezTo>
                      <a:pt x="3525" y="2739"/>
                      <a:pt x="3668" y="2786"/>
                      <a:pt x="3811" y="2786"/>
                    </a:cubicBezTo>
                    <a:cubicBezTo>
                      <a:pt x="3954" y="2786"/>
                      <a:pt x="4121" y="2762"/>
                      <a:pt x="4264" y="2667"/>
                    </a:cubicBezTo>
                    <a:lnTo>
                      <a:pt x="5669" y="4072"/>
                    </a:lnTo>
                    <a:cubicBezTo>
                      <a:pt x="5597" y="4215"/>
                      <a:pt x="5550" y="4382"/>
                      <a:pt x="5550" y="4525"/>
                    </a:cubicBezTo>
                    <a:cubicBezTo>
                      <a:pt x="5550" y="5096"/>
                      <a:pt x="6026" y="5573"/>
                      <a:pt x="6598" y="5573"/>
                    </a:cubicBezTo>
                    <a:cubicBezTo>
                      <a:pt x="7145" y="5573"/>
                      <a:pt x="7622" y="5096"/>
                      <a:pt x="7622" y="4525"/>
                    </a:cubicBezTo>
                    <a:cubicBezTo>
                      <a:pt x="7622" y="4310"/>
                      <a:pt x="7574" y="4144"/>
                      <a:pt x="7479" y="3977"/>
                    </a:cubicBezTo>
                    <a:lnTo>
                      <a:pt x="9027" y="2024"/>
                    </a:lnTo>
                    <a:cubicBezTo>
                      <a:pt x="9146" y="2048"/>
                      <a:pt x="9241" y="2072"/>
                      <a:pt x="9360" y="2072"/>
                    </a:cubicBezTo>
                    <a:cubicBezTo>
                      <a:pt x="9932" y="2072"/>
                      <a:pt x="10408" y="1596"/>
                      <a:pt x="10408" y="1048"/>
                    </a:cubicBezTo>
                    <a:cubicBezTo>
                      <a:pt x="10408" y="452"/>
                      <a:pt x="9955" y="0"/>
                      <a:pt x="936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131" name="Google Shape;1131;g29d07c3f764_0_40"/>
          <p:cNvGrpSpPr/>
          <p:nvPr/>
        </p:nvGrpSpPr>
        <p:grpSpPr>
          <a:xfrm>
            <a:off x="7421094" y="1821269"/>
            <a:ext cx="544200" cy="544200"/>
            <a:chOff x="1459688" y="1965700"/>
            <a:chExt cx="544200" cy="544200"/>
          </a:xfrm>
        </p:grpSpPr>
        <p:sp>
          <p:nvSpPr>
            <p:cNvPr id="1132" name="Google Shape;1132;g29d07c3f764_0_40"/>
            <p:cNvSpPr/>
            <p:nvPr/>
          </p:nvSpPr>
          <p:spPr>
            <a:xfrm>
              <a:off x="1459688" y="196570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33" name="Google Shape;1133;g29d07c3f764_0_40"/>
            <p:cNvGrpSpPr/>
            <p:nvPr/>
          </p:nvGrpSpPr>
          <p:grpSpPr>
            <a:xfrm>
              <a:off x="1532271" y="2041071"/>
              <a:ext cx="400611" cy="395829"/>
              <a:chOff x="1532271" y="2041071"/>
              <a:chExt cx="400611" cy="395829"/>
            </a:xfrm>
          </p:grpSpPr>
          <p:sp>
            <p:nvSpPr>
              <p:cNvPr id="1134" name="Google Shape;1134;g29d07c3f764_0_40"/>
              <p:cNvSpPr/>
              <p:nvPr/>
            </p:nvSpPr>
            <p:spPr>
              <a:xfrm>
                <a:off x="1627040" y="2041071"/>
                <a:ext cx="209502" cy="197530"/>
              </a:xfrm>
              <a:custGeom>
                <a:avLst/>
                <a:gdLst/>
                <a:ahLst/>
                <a:cxnLst/>
                <a:rect l="l" t="t" r="r" b="b"/>
                <a:pathLst>
                  <a:path w="6265" h="5907" extrusionOk="0">
                    <a:moveTo>
                      <a:pt x="3121" y="1"/>
                    </a:moveTo>
                    <a:cubicBezTo>
                      <a:pt x="1406" y="1"/>
                      <a:pt x="1" y="1406"/>
                      <a:pt x="1" y="3120"/>
                    </a:cubicBezTo>
                    <a:lnTo>
                      <a:pt x="1" y="3811"/>
                    </a:lnTo>
                    <a:cubicBezTo>
                      <a:pt x="1" y="4621"/>
                      <a:pt x="310" y="5335"/>
                      <a:pt x="811" y="5907"/>
                    </a:cubicBezTo>
                    <a:cubicBezTo>
                      <a:pt x="906" y="5573"/>
                      <a:pt x="1073" y="5264"/>
                      <a:pt x="1311" y="5002"/>
                    </a:cubicBezTo>
                    <a:cubicBezTo>
                      <a:pt x="1787" y="4478"/>
                      <a:pt x="2454" y="4168"/>
                      <a:pt x="3144" y="4168"/>
                    </a:cubicBezTo>
                    <a:cubicBezTo>
                      <a:pt x="2382" y="4168"/>
                      <a:pt x="1763" y="3549"/>
                      <a:pt x="1763" y="2763"/>
                    </a:cubicBezTo>
                    <a:cubicBezTo>
                      <a:pt x="1763" y="2001"/>
                      <a:pt x="2382" y="1382"/>
                      <a:pt x="3144" y="1382"/>
                    </a:cubicBezTo>
                    <a:cubicBezTo>
                      <a:pt x="3930" y="1382"/>
                      <a:pt x="4549" y="2001"/>
                      <a:pt x="4549" y="2763"/>
                    </a:cubicBezTo>
                    <a:cubicBezTo>
                      <a:pt x="4549" y="3549"/>
                      <a:pt x="3930" y="4168"/>
                      <a:pt x="3144" y="4168"/>
                    </a:cubicBezTo>
                    <a:cubicBezTo>
                      <a:pt x="3859" y="4168"/>
                      <a:pt x="4549" y="4501"/>
                      <a:pt x="5026" y="5073"/>
                    </a:cubicBezTo>
                    <a:cubicBezTo>
                      <a:pt x="5216" y="5311"/>
                      <a:pt x="5359" y="5573"/>
                      <a:pt x="5454" y="5907"/>
                    </a:cubicBezTo>
                    <a:cubicBezTo>
                      <a:pt x="5955" y="5335"/>
                      <a:pt x="6264" y="4621"/>
                      <a:pt x="6264" y="3811"/>
                    </a:cubicBezTo>
                    <a:lnTo>
                      <a:pt x="6264" y="3120"/>
                    </a:lnTo>
                    <a:cubicBezTo>
                      <a:pt x="6264" y="1406"/>
                      <a:pt x="4859" y="1"/>
                      <a:pt x="312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g29d07c3f764_0_40"/>
              <p:cNvSpPr/>
              <p:nvPr/>
            </p:nvSpPr>
            <p:spPr>
              <a:xfrm>
                <a:off x="1709068" y="2111161"/>
                <a:ext cx="45445" cy="45412"/>
              </a:xfrm>
              <a:custGeom>
                <a:avLst/>
                <a:gdLst/>
                <a:ahLst/>
                <a:cxnLst/>
                <a:rect l="l" t="t" r="r" b="b"/>
                <a:pathLst>
                  <a:path w="1359" h="1358" extrusionOk="0">
                    <a:moveTo>
                      <a:pt x="668" y="0"/>
                    </a:moveTo>
                    <a:cubicBezTo>
                      <a:pt x="287" y="0"/>
                      <a:pt x="1" y="286"/>
                      <a:pt x="1" y="667"/>
                    </a:cubicBezTo>
                    <a:cubicBezTo>
                      <a:pt x="1" y="1072"/>
                      <a:pt x="287" y="1358"/>
                      <a:pt x="668" y="1358"/>
                    </a:cubicBezTo>
                    <a:cubicBezTo>
                      <a:pt x="1072" y="1358"/>
                      <a:pt x="1358" y="1072"/>
                      <a:pt x="1358" y="667"/>
                    </a:cubicBezTo>
                    <a:cubicBezTo>
                      <a:pt x="1358" y="286"/>
                      <a:pt x="1072" y="0"/>
                      <a:pt x="66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g29d07c3f764_0_40"/>
              <p:cNvSpPr/>
              <p:nvPr/>
            </p:nvSpPr>
            <p:spPr>
              <a:xfrm>
                <a:off x="1674023" y="2203924"/>
                <a:ext cx="115535" cy="70525"/>
              </a:xfrm>
              <a:custGeom>
                <a:avLst/>
                <a:gdLst/>
                <a:ahLst/>
                <a:cxnLst/>
                <a:rect l="l" t="t" r="r" b="b"/>
                <a:pathLst>
                  <a:path w="3455" h="2109" extrusionOk="0">
                    <a:moveTo>
                      <a:pt x="1717" y="0"/>
                    </a:moveTo>
                    <a:cubicBezTo>
                      <a:pt x="1225" y="0"/>
                      <a:pt x="734" y="197"/>
                      <a:pt x="406" y="584"/>
                    </a:cubicBezTo>
                    <a:cubicBezTo>
                      <a:pt x="168" y="846"/>
                      <a:pt x="25" y="1203"/>
                      <a:pt x="1" y="1560"/>
                    </a:cubicBezTo>
                    <a:cubicBezTo>
                      <a:pt x="501" y="1894"/>
                      <a:pt x="1096" y="2108"/>
                      <a:pt x="1716" y="2108"/>
                    </a:cubicBezTo>
                    <a:cubicBezTo>
                      <a:pt x="2359" y="2108"/>
                      <a:pt x="2954" y="1894"/>
                      <a:pt x="3454" y="1560"/>
                    </a:cubicBezTo>
                    <a:cubicBezTo>
                      <a:pt x="3430" y="1227"/>
                      <a:pt x="3311" y="917"/>
                      <a:pt x="3073" y="632"/>
                    </a:cubicBezTo>
                    <a:cubicBezTo>
                      <a:pt x="2735" y="209"/>
                      <a:pt x="2225" y="0"/>
                      <a:pt x="171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g29d07c3f764_0_40"/>
              <p:cNvSpPr/>
              <p:nvPr/>
            </p:nvSpPr>
            <p:spPr>
              <a:xfrm>
                <a:off x="1532271" y="2234588"/>
                <a:ext cx="400611" cy="202312"/>
              </a:xfrm>
              <a:custGeom>
                <a:avLst/>
                <a:gdLst/>
                <a:ahLst/>
                <a:cxnLst/>
                <a:rect l="l" t="t" r="r" b="b"/>
                <a:pathLst>
                  <a:path w="11980" h="6050" extrusionOk="0">
                    <a:moveTo>
                      <a:pt x="2478" y="0"/>
                    </a:moveTo>
                    <a:lnTo>
                      <a:pt x="1692" y="1525"/>
                    </a:lnTo>
                    <a:lnTo>
                      <a:pt x="1" y="1787"/>
                    </a:lnTo>
                    <a:lnTo>
                      <a:pt x="1215" y="3001"/>
                    </a:lnTo>
                    <a:lnTo>
                      <a:pt x="930" y="4692"/>
                    </a:lnTo>
                    <a:lnTo>
                      <a:pt x="2478" y="3882"/>
                    </a:lnTo>
                    <a:lnTo>
                      <a:pt x="4026" y="4692"/>
                    </a:lnTo>
                    <a:lnTo>
                      <a:pt x="3811" y="3477"/>
                    </a:lnTo>
                    <a:lnTo>
                      <a:pt x="3811" y="3477"/>
                    </a:lnTo>
                    <a:lnTo>
                      <a:pt x="4740" y="4359"/>
                    </a:lnTo>
                    <a:lnTo>
                      <a:pt x="4430" y="6049"/>
                    </a:lnTo>
                    <a:lnTo>
                      <a:pt x="4430" y="6049"/>
                    </a:lnTo>
                    <a:lnTo>
                      <a:pt x="5978" y="5263"/>
                    </a:lnTo>
                    <a:lnTo>
                      <a:pt x="7526" y="6049"/>
                    </a:lnTo>
                    <a:lnTo>
                      <a:pt x="7526" y="6049"/>
                    </a:lnTo>
                    <a:lnTo>
                      <a:pt x="7241" y="4359"/>
                    </a:lnTo>
                    <a:lnTo>
                      <a:pt x="8169" y="3477"/>
                    </a:lnTo>
                    <a:lnTo>
                      <a:pt x="7955" y="4692"/>
                    </a:lnTo>
                    <a:lnTo>
                      <a:pt x="9503" y="3882"/>
                    </a:lnTo>
                    <a:lnTo>
                      <a:pt x="11051" y="4692"/>
                    </a:lnTo>
                    <a:lnTo>
                      <a:pt x="10741" y="3001"/>
                    </a:lnTo>
                    <a:lnTo>
                      <a:pt x="11980" y="1787"/>
                    </a:lnTo>
                    <a:lnTo>
                      <a:pt x="10265" y="1525"/>
                    </a:lnTo>
                    <a:lnTo>
                      <a:pt x="9503" y="0"/>
                    </a:lnTo>
                    <a:lnTo>
                      <a:pt x="8717" y="1525"/>
                    </a:lnTo>
                    <a:lnTo>
                      <a:pt x="7002" y="1787"/>
                    </a:lnTo>
                    <a:lnTo>
                      <a:pt x="8241" y="3001"/>
                    </a:lnTo>
                    <a:lnTo>
                      <a:pt x="8217" y="3144"/>
                    </a:lnTo>
                    <a:lnTo>
                      <a:pt x="6764" y="2930"/>
                    </a:lnTo>
                    <a:lnTo>
                      <a:pt x="5978" y="1382"/>
                    </a:lnTo>
                    <a:lnTo>
                      <a:pt x="5216" y="2930"/>
                    </a:lnTo>
                    <a:lnTo>
                      <a:pt x="3764" y="3144"/>
                    </a:lnTo>
                    <a:lnTo>
                      <a:pt x="3716" y="3001"/>
                    </a:lnTo>
                    <a:lnTo>
                      <a:pt x="4978" y="1787"/>
                    </a:lnTo>
                    <a:lnTo>
                      <a:pt x="3240" y="1525"/>
                    </a:lnTo>
                    <a:lnTo>
                      <a:pt x="247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1138" name="Google Shape;1138;g29d07c3f764_0_40"/>
          <p:cNvPicPr preferRelativeResize="0"/>
          <p:nvPr/>
        </p:nvPicPr>
        <p:blipFill>
          <a:blip r:embed="rId5">
            <a:alphaModFix/>
          </a:blip>
          <a:stretch>
            <a:fillRect/>
          </a:stretch>
        </p:blipFill>
        <p:spPr>
          <a:xfrm>
            <a:off x="2939750" y="1413550"/>
            <a:ext cx="3489525" cy="3051676"/>
          </a:xfrm>
          <a:prstGeom prst="rect">
            <a:avLst/>
          </a:prstGeom>
          <a:noFill/>
          <a:ln>
            <a:noFill/>
          </a:ln>
        </p:spPr>
      </p:pic>
      <p:pic>
        <p:nvPicPr>
          <p:cNvPr id="26" name="Audio 25">
            <a:hlinkClick r:id="" action="ppaction://media"/>
            <a:extLst>
              <a:ext uri="{FF2B5EF4-FFF2-40B4-BE49-F238E27FC236}">
                <a16:creationId xmlns:a16="http://schemas.microsoft.com/office/drawing/2014/main" id="{523478E7-ED84-0BEE-7F09-B37586F9D35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8878"/>
    </mc:Choice>
    <mc:Fallback xmlns="">
      <p:transition spd="slow" advTm="38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g2a2a75ddf87_1_226"/>
          <p:cNvSpPr txBox="1">
            <a:spLocks noGrp="1"/>
          </p:cNvSpPr>
          <p:nvPr>
            <p:ph type="title"/>
          </p:nvPr>
        </p:nvSpPr>
        <p:spPr>
          <a:xfrm>
            <a:off x="970650" y="2524575"/>
            <a:ext cx="7302600" cy="11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
              <a:t>POTENTIAL RISKS</a:t>
            </a:r>
            <a:endParaRPr/>
          </a:p>
          <a:p>
            <a:pPr marL="0" lvl="0" indent="0" algn="ctr" rtl="0">
              <a:lnSpc>
                <a:spcPct val="100000"/>
              </a:lnSpc>
              <a:spcBef>
                <a:spcPts val="0"/>
              </a:spcBef>
              <a:spcAft>
                <a:spcPts val="0"/>
              </a:spcAft>
              <a:buSzPts val="3600"/>
              <a:buNone/>
            </a:pPr>
            <a:endParaRPr/>
          </a:p>
        </p:txBody>
      </p:sp>
      <p:sp>
        <p:nvSpPr>
          <p:cNvPr id="1144" name="Google Shape;1144;g2a2a75ddf87_1_226"/>
          <p:cNvSpPr txBox="1">
            <a:spLocks noGrp="1"/>
          </p:cNvSpPr>
          <p:nvPr>
            <p:ph type="title" idx="2"/>
          </p:nvPr>
        </p:nvSpPr>
        <p:spPr>
          <a:xfrm>
            <a:off x="4146000" y="1742938"/>
            <a:ext cx="852000" cy="7542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a:t>05</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1149" name="Google Shape;1149;g2a2a75ddf87_1_238"/>
          <p:cNvSpPr/>
          <p:nvPr/>
        </p:nvSpPr>
        <p:spPr>
          <a:xfrm>
            <a:off x="7304700" y="0"/>
            <a:ext cx="1839300" cy="2676900"/>
          </a:xfrm>
          <a:prstGeom prst="rect">
            <a:avLst/>
          </a:prstGeom>
          <a:solidFill>
            <a:schemeClr val="l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Inter"/>
              <a:ea typeface="Inter"/>
              <a:cs typeface="Inter"/>
              <a:sym typeface="Inter"/>
            </a:endParaRPr>
          </a:p>
        </p:txBody>
      </p:sp>
      <p:sp>
        <p:nvSpPr>
          <p:cNvPr id="1150" name="Google Shape;1150;g2a2a75ddf87_1_238"/>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a:t>RISKS VIA AI IMPLEMENTATION</a:t>
            </a:r>
            <a:endParaRPr/>
          </a:p>
        </p:txBody>
      </p:sp>
      <p:sp>
        <p:nvSpPr>
          <p:cNvPr id="1151" name="Google Shape;1151;g2a2a75ddf87_1_238"/>
          <p:cNvSpPr txBox="1">
            <a:spLocks noGrp="1"/>
          </p:cNvSpPr>
          <p:nvPr>
            <p:ph type="subTitle" idx="1"/>
          </p:nvPr>
        </p:nvSpPr>
        <p:spPr>
          <a:xfrm>
            <a:off x="720010" y="1517988"/>
            <a:ext cx="2541900" cy="902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200"/>
              <a:buNone/>
            </a:pPr>
            <a:r>
              <a:rPr lang="en" sz="1300"/>
              <a:t>Ensuring data privacy, worries about redundant data, etc.</a:t>
            </a:r>
            <a:endParaRPr sz="1300"/>
          </a:p>
        </p:txBody>
      </p:sp>
      <p:sp>
        <p:nvSpPr>
          <p:cNvPr id="1152" name="Google Shape;1152;g2a2a75ddf87_1_238"/>
          <p:cNvSpPr txBox="1">
            <a:spLocks noGrp="1"/>
          </p:cNvSpPr>
          <p:nvPr>
            <p:ph type="subTitle" idx="2"/>
          </p:nvPr>
        </p:nvSpPr>
        <p:spPr>
          <a:xfrm>
            <a:off x="720000" y="2807987"/>
            <a:ext cx="2541900" cy="902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200"/>
              <a:buNone/>
            </a:pPr>
            <a:r>
              <a:rPr lang="en" sz="1300" dirty="0"/>
              <a:t>Scaling the AI model and ensuring modularity will be costly and tedious due to its complex nature.</a:t>
            </a:r>
            <a:endParaRPr sz="1300" dirty="0"/>
          </a:p>
        </p:txBody>
      </p:sp>
      <p:sp>
        <p:nvSpPr>
          <p:cNvPr id="1153" name="Google Shape;1153;g2a2a75ddf87_1_238"/>
          <p:cNvSpPr txBox="1">
            <a:spLocks noGrp="1"/>
          </p:cNvSpPr>
          <p:nvPr>
            <p:ph type="subTitle" idx="7"/>
          </p:nvPr>
        </p:nvSpPr>
        <p:spPr>
          <a:xfrm>
            <a:off x="720010" y="1162250"/>
            <a:ext cx="2541900" cy="4581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sz="1500"/>
              <a:t>CONCERNS WITH DATA</a:t>
            </a:r>
            <a:endParaRPr sz="1500"/>
          </a:p>
        </p:txBody>
      </p:sp>
      <p:sp>
        <p:nvSpPr>
          <p:cNvPr id="1154" name="Google Shape;1154;g2a2a75ddf87_1_238"/>
          <p:cNvSpPr txBox="1">
            <a:spLocks noGrp="1"/>
          </p:cNvSpPr>
          <p:nvPr>
            <p:ph type="subTitle" idx="8"/>
          </p:nvPr>
        </p:nvSpPr>
        <p:spPr>
          <a:xfrm>
            <a:off x="720000" y="2452248"/>
            <a:ext cx="2541900" cy="4581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sz="1500"/>
              <a:t>RESOURCE SCALABILITY</a:t>
            </a:r>
            <a:endParaRPr sz="1500"/>
          </a:p>
        </p:txBody>
      </p:sp>
      <p:sp>
        <p:nvSpPr>
          <p:cNvPr id="1155" name="Google Shape;1155;g2a2a75ddf87_1_238"/>
          <p:cNvSpPr txBox="1">
            <a:spLocks noGrp="1"/>
          </p:cNvSpPr>
          <p:nvPr>
            <p:ph type="subTitle" idx="9"/>
          </p:nvPr>
        </p:nvSpPr>
        <p:spPr>
          <a:xfrm>
            <a:off x="719990" y="3755859"/>
            <a:ext cx="2541900" cy="4581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400"/>
              <a:buNone/>
            </a:pPr>
            <a:r>
              <a:rPr lang="en" sz="1500"/>
              <a:t>ALGORITHM BIAS</a:t>
            </a:r>
            <a:endParaRPr sz="1500"/>
          </a:p>
        </p:txBody>
      </p:sp>
      <p:sp>
        <p:nvSpPr>
          <p:cNvPr id="1156" name="Google Shape;1156;g2a2a75ddf87_1_238"/>
          <p:cNvSpPr txBox="1">
            <a:spLocks noGrp="1"/>
          </p:cNvSpPr>
          <p:nvPr>
            <p:ph type="subTitle" idx="5"/>
          </p:nvPr>
        </p:nvSpPr>
        <p:spPr>
          <a:xfrm>
            <a:off x="719990" y="4111598"/>
            <a:ext cx="2541900" cy="902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200"/>
              <a:buNone/>
            </a:pPr>
            <a:r>
              <a:rPr lang="en" sz="1300"/>
              <a:t>Risk of bias in the model due to its dependency on human-generated data.</a:t>
            </a:r>
            <a:endParaRPr sz="1300"/>
          </a:p>
        </p:txBody>
      </p:sp>
      <p:pic>
        <p:nvPicPr>
          <p:cNvPr id="1157" name="Google Shape;1157;g2a2a75ddf87_1_238"/>
          <p:cNvPicPr preferRelativeResize="0"/>
          <p:nvPr/>
        </p:nvPicPr>
        <p:blipFill>
          <a:blip r:embed="rId5">
            <a:alphaModFix/>
          </a:blip>
          <a:stretch>
            <a:fillRect/>
          </a:stretch>
        </p:blipFill>
        <p:spPr>
          <a:xfrm>
            <a:off x="3462546" y="1162250"/>
            <a:ext cx="5281426" cy="3739275"/>
          </a:xfrm>
          <a:prstGeom prst="rect">
            <a:avLst/>
          </a:prstGeom>
          <a:noFill/>
          <a:ln>
            <a:noFill/>
          </a:ln>
        </p:spPr>
      </p:pic>
      <p:pic>
        <p:nvPicPr>
          <p:cNvPr id="8" name="Audio 7">
            <a:hlinkClick r:id="" action="ppaction://media"/>
            <a:extLst>
              <a:ext uri="{FF2B5EF4-FFF2-40B4-BE49-F238E27FC236}">
                <a16:creationId xmlns:a16="http://schemas.microsoft.com/office/drawing/2014/main" id="{A95728F4-4F54-656A-331A-22B3751FEB9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0992"/>
    </mc:Choice>
    <mc:Fallback xmlns="">
      <p:transition spd="slow" advTm="70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2"/>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a:t>Team Members &amp; Contributions</a:t>
            </a:r>
            <a:endParaRPr/>
          </a:p>
        </p:txBody>
      </p:sp>
      <p:sp>
        <p:nvSpPr>
          <p:cNvPr id="813" name="Google Shape;813;p2"/>
          <p:cNvSpPr txBox="1"/>
          <p:nvPr/>
        </p:nvSpPr>
        <p:spPr>
          <a:xfrm>
            <a:off x="1333331" y="1359286"/>
            <a:ext cx="1911000" cy="419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1" i="0" u="none" strike="noStrike" cap="none">
                <a:solidFill>
                  <a:schemeClr val="dk1"/>
                </a:solidFill>
                <a:latin typeface="Josefin Sans"/>
                <a:ea typeface="Josefin Sans"/>
                <a:cs typeface="Josefin Sans"/>
                <a:sym typeface="Josefin Sans"/>
              </a:rPr>
              <a:t>Kabeer Adil</a:t>
            </a:r>
            <a:endParaRPr sz="1600" b="1" i="0" u="none" strike="noStrike" cap="none">
              <a:solidFill>
                <a:schemeClr val="dk1"/>
              </a:solidFill>
              <a:latin typeface="Josefin Sans"/>
              <a:ea typeface="Josefin Sans"/>
              <a:cs typeface="Josefin Sans"/>
              <a:sym typeface="Josefin Sans"/>
            </a:endParaRPr>
          </a:p>
        </p:txBody>
      </p:sp>
      <p:sp>
        <p:nvSpPr>
          <p:cNvPr id="814" name="Google Shape;814;p2"/>
          <p:cNvSpPr txBox="1"/>
          <p:nvPr/>
        </p:nvSpPr>
        <p:spPr>
          <a:xfrm>
            <a:off x="1333331" y="2510608"/>
            <a:ext cx="1911000" cy="420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1" i="0" u="none" strike="noStrike" cap="none">
                <a:solidFill>
                  <a:schemeClr val="dk1"/>
                </a:solidFill>
                <a:latin typeface="Josefin Sans"/>
                <a:ea typeface="Josefin Sans"/>
                <a:cs typeface="Josefin Sans"/>
                <a:sym typeface="Josefin Sans"/>
              </a:rPr>
              <a:t>Kate Edgar</a:t>
            </a:r>
            <a:endParaRPr sz="1600" b="1" i="0" u="none" strike="noStrike" cap="none">
              <a:solidFill>
                <a:schemeClr val="dk1"/>
              </a:solidFill>
              <a:latin typeface="Josefin Sans"/>
              <a:ea typeface="Josefin Sans"/>
              <a:cs typeface="Josefin Sans"/>
              <a:sym typeface="Josefin Sans"/>
            </a:endParaRPr>
          </a:p>
        </p:txBody>
      </p:sp>
      <p:sp>
        <p:nvSpPr>
          <p:cNvPr id="815" name="Google Shape;815;p2"/>
          <p:cNvSpPr txBox="1"/>
          <p:nvPr/>
        </p:nvSpPr>
        <p:spPr>
          <a:xfrm>
            <a:off x="1333331" y="3662830"/>
            <a:ext cx="1911000" cy="420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1" i="0" u="none" strike="noStrike" cap="none">
                <a:solidFill>
                  <a:schemeClr val="dk1"/>
                </a:solidFill>
                <a:latin typeface="Josefin Sans"/>
                <a:ea typeface="Josefin Sans"/>
                <a:cs typeface="Josefin Sans"/>
                <a:sym typeface="Josefin Sans"/>
              </a:rPr>
              <a:t>Xiyun Cao</a:t>
            </a:r>
            <a:endParaRPr sz="1600" b="1" i="0" u="none" strike="noStrike" cap="none">
              <a:solidFill>
                <a:schemeClr val="dk1"/>
              </a:solidFill>
              <a:latin typeface="Josefin Sans"/>
              <a:ea typeface="Josefin Sans"/>
              <a:cs typeface="Josefin Sans"/>
              <a:sym typeface="Josefin Sans"/>
            </a:endParaRPr>
          </a:p>
        </p:txBody>
      </p:sp>
      <p:sp>
        <p:nvSpPr>
          <p:cNvPr id="816" name="Google Shape;816;p2"/>
          <p:cNvSpPr txBox="1"/>
          <p:nvPr/>
        </p:nvSpPr>
        <p:spPr>
          <a:xfrm>
            <a:off x="5899531" y="1359286"/>
            <a:ext cx="1911000" cy="4197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1600"/>
              <a:buFont typeface="Arial"/>
              <a:buNone/>
            </a:pPr>
            <a:r>
              <a:rPr lang="en" sz="1600" b="1" i="0" u="none" strike="noStrike" cap="none">
                <a:solidFill>
                  <a:schemeClr val="dk1"/>
                </a:solidFill>
                <a:latin typeface="Josefin Sans"/>
                <a:ea typeface="Josefin Sans"/>
                <a:cs typeface="Josefin Sans"/>
                <a:sym typeface="Josefin Sans"/>
              </a:rPr>
              <a:t>Nicholas Tillo</a:t>
            </a:r>
            <a:endParaRPr sz="1600" b="1" i="0" u="none" strike="noStrike" cap="none">
              <a:solidFill>
                <a:schemeClr val="dk1"/>
              </a:solidFill>
              <a:latin typeface="Josefin Sans"/>
              <a:ea typeface="Josefin Sans"/>
              <a:cs typeface="Josefin Sans"/>
              <a:sym typeface="Josefin Sans"/>
            </a:endParaRPr>
          </a:p>
        </p:txBody>
      </p:sp>
      <p:sp>
        <p:nvSpPr>
          <p:cNvPr id="817" name="Google Shape;817;p2"/>
          <p:cNvSpPr txBox="1"/>
          <p:nvPr/>
        </p:nvSpPr>
        <p:spPr>
          <a:xfrm>
            <a:off x="5899531" y="2510608"/>
            <a:ext cx="1911000" cy="4206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1600"/>
              <a:buFont typeface="Arial"/>
              <a:buNone/>
            </a:pPr>
            <a:r>
              <a:rPr lang="en" sz="1600" b="1" i="0" u="none" strike="noStrike" cap="none">
                <a:solidFill>
                  <a:schemeClr val="dk1"/>
                </a:solidFill>
                <a:latin typeface="Josefin Sans"/>
                <a:ea typeface="Josefin Sans"/>
                <a:cs typeface="Josefin Sans"/>
                <a:sym typeface="Josefin Sans"/>
              </a:rPr>
              <a:t>Raksha Rehal</a:t>
            </a:r>
            <a:endParaRPr sz="1600" b="1" i="0" u="none" strike="noStrike" cap="none">
              <a:solidFill>
                <a:schemeClr val="dk1"/>
              </a:solidFill>
              <a:latin typeface="Josefin Sans"/>
              <a:ea typeface="Josefin Sans"/>
              <a:cs typeface="Josefin Sans"/>
              <a:sym typeface="Josefin Sans"/>
            </a:endParaRPr>
          </a:p>
        </p:txBody>
      </p:sp>
      <p:sp>
        <p:nvSpPr>
          <p:cNvPr id="818" name="Google Shape;818;p2"/>
          <p:cNvSpPr txBox="1"/>
          <p:nvPr/>
        </p:nvSpPr>
        <p:spPr>
          <a:xfrm>
            <a:off x="5899531" y="3662830"/>
            <a:ext cx="1911000" cy="4206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000000"/>
              </a:buClr>
              <a:buSzPts val="1600"/>
              <a:buFont typeface="Arial"/>
              <a:buNone/>
            </a:pPr>
            <a:r>
              <a:rPr lang="en" sz="1600" b="1" i="0" u="none" strike="noStrike" cap="none">
                <a:solidFill>
                  <a:schemeClr val="dk1"/>
                </a:solidFill>
                <a:latin typeface="Josefin Sans"/>
                <a:ea typeface="Josefin Sans"/>
                <a:cs typeface="Josefin Sans"/>
                <a:sym typeface="Josefin Sans"/>
              </a:rPr>
              <a:t>Yu Xuan Liu</a:t>
            </a:r>
            <a:endParaRPr sz="1600" b="1" i="0" u="none" strike="noStrike" cap="none">
              <a:solidFill>
                <a:schemeClr val="dk1"/>
              </a:solidFill>
              <a:latin typeface="Josefin Sans"/>
              <a:ea typeface="Josefin Sans"/>
              <a:cs typeface="Josefin Sans"/>
              <a:sym typeface="Josefin Sans"/>
            </a:endParaRPr>
          </a:p>
        </p:txBody>
      </p:sp>
      <p:sp>
        <p:nvSpPr>
          <p:cNvPr id="819" name="Google Shape;819;p2"/>
          <p:cNvSpPr txBox="1"/>
          <p:nvPr/>
        </p:nvSpPr>
        <p:spPr>
          <a:xfrm>
            <a:off x="1333331" y="1672398"/>
            <a:ext cx="1911000" cy="512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1" i="1" u="none" strike="noStrike" cap="none">
                <a:solidFill>
                  <a:schemeClr val="dk1"/>
                </a:solidFill>
                <a:latin typeface="Inter"/>
                <a:ea typeface="Inter"/>
                <a:cs typeface="Inter"/>
                <a:sym typeface="Inter"/>
              </a:rPr>
              <a:t>Group leader</a:t>
            </a:r>
            <a:endParaRPr sz="1200" b="1" i="1" u="none" strike="noStrike" cap="none">
              <a:solidFill>
                <a:schemeClr val="dk1"/>
              </a:solidFill>
              <a:latin typeface="Inter"/>
              <a:ea typeface="Inter"/>
              <a:cs typeface="Inter"/>
              <a:sym typeface="Inter"/>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Inter"/>
                <a:ea typeface="Inter"/>
                <a:cs typeface="Inter"/>
                <a:sym typeface="Inter"/>
              </a:rPr>
              <a:t>Abstract, Introduction, SA</a:t>
            </a:r>
            <a:r>
              <a:rPr lang="en" sz="1200">
                <a:solidFill>
                  <a:schemeClr val="dk1"/>
                </a:solidFill>
                <a:latin typeface="Inter"/>
                <a:ea typeface="Inter"/>
                <a:cs typeface="Inter"/>
                <a:sym typeface="Inter"/>
              </a:rPr>
              <a:t>AM Analysis</a:t>
            </a:r>
            <a:endParaRPr sz="1200" b="0" i="0" u="none" strike="noStrike" cap="none">
              <a:solidFill>
                <a:schemeClr val="dk1"/>
              </a:solidFill>
              <a:latin typeface="Inter"/>
              <a:ea typeface="Inter"/>
              <a:cs typeface="Inter"/>
              <a:sym typeface="Inter"/>
            </a:endParaRPr>
          </a:p>
        </p:txBody>
      </p:sp>
      <p:sp>
        <p:nvSpPr>
          <p:cNvPr id="820" name="Google Shape;820;p2"/>
          <p:cNvSpPr txBox="1"/>
          <p:nvPr/>
        </p:nvSpPr>
        <p:spPr>
          <a:xfrm>
            <a:off x="1333331" y="2821028"/>
            <a:ext cx="1911000" cy="512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a:solidFill>
                  <a:schemeClr val="dk1"/>
                </a:solidFill>
                <a:latin typeface="Inter"/>
                <a:ea typeface="Inter"/>
                <a:cs typeface="Inter"/>
                <a:sym typeface="Inter"/>
              </a:rPr>
              <a:t>Use Cases, Testing</a:t>
            </a:r>
            <a:endParaRPr sz="1200" b="0" i="0" u="none" strike="noStrike" cap="none">
              <a:solidFill>
                <a:schemeClr val="dk1"/>
              </a:solidFill>
              <a:latin typeface="Inter"/>
              <a:ea typeface="Inter"/>
              <a:cs typeface="Inter"/>
              <a:sym typeface="Inter"/>
            </a:endParaRPr>
          </a:p>
        </p:txBody>
      </p:sp>
      <p:sp>
        <p:nvSpPr>
          <p:cNvPr id="821" name="Google Shape;821;p2"/>
          <p:cNvSpPr txBox="1"/>
          <p:nvPr/>
        </p:nvSpPr>
        <p:spPr>
          <a:xfrm>
            <a:off x="1335431" y="3969658"/>
            <a:ext cx="1906800" cy="5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a:solidFill>
                  <a:schemeClr val="dk1"/>
                </a:solidFill>
                <a:latin typeface="Inter"/>
                <a:ea typeface="Inter"/>
                <a:cs typeface="Inter"/>
                <a:sym typeface="Inter"/>
              </a:rPr>
              <a:t>Potential Risks</a:t>
            </a:r>
            <a:endParaRPr sz="1200" b="0" i="0" u="none" strike="noStrike" cap="none">
              <a:solidFill>
                <a:schemeClr val="dk1"/>
              </a:solidFill>
              <a:latin typeface="Inter"/>
              <a:ea typeface="Inter"/>
              <a:cs typeface="Inter"/>
              <a:sym typeface="Inter"/>
            </a:endParaRPr>
          </a:p>
        </p:txBody>
      </p:sp>
      <p:sp>
        <p:nvSpPr>
          <p:cNvPr id="822" name="Google Shape;822;p2"/>
          <p:cNvSpPr txBox="1"/>
          <p:nvPr/>
        </p:nvSpPr>
        <p:spPr>
          <a:xfrm>
            <a:off x="5899525" y="1672401"/>
            <a:ext cx="1911000" cy="8382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200"/>
              <a:buFont typeface="Arial"/>
              <a:buNone/>
            </a:pPr>
            <a:r>
              <a:rPr lang="en" sz="1200" b="1" i="1" u="none" strike="noStrike" cap="none">
                <a:solidFill>
                  <a:schemeClr val="dk1"/>
                </a:solidFill>
                <a:latin typeface="Inter"/>
                <a:ea typeface="Inter"/>
                <a:cs typeface="Inter"/>
                <a:sym typeface="Inter"/>
              </a:rPr>
              <a:t>Presenter</a:t>
            </a:r>
            <a:endParaRPr sz="1200" b="1" i="1" u="none" strike="noStrike" cap="none">
              <a:solidFill>
                <a:schemeClr val="dk1"/>
              </a:solidFill>
              <a:latin typeface="Inter"/>
              <a:ea typeface="Inter"/>
              <a:cs typeface="Inter"/>
              <a:sym typeface="Inter"/>
            </a:endParaRPr>
          </a:p>
          <a:p>
            <a:pPr marL="0" marR="0" lvl="0" indent="0" algn="r"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Inter"/>
                <a:ea typeface="Inter"/>
                <a:cs typeface="Inter"/>
                <a:sym typeface="Inter"/>
              </a:rPr>
              <a:t>Slides, Impacted Subsy</a:t>
            </a:r>
            <a:r>
              <a:rPr lang="en" sz="1200">
                <a:solidFill>
                  <a:schemeClr val="dk1"/>
                </a:solidFill>
                <a:latin typeface="Inter"/>
                <a:ea typeface="Inter"/>
                <a:cs typeface="Inter"/>
                <a:sym typeface="Inter"/>
              </a:rPr>
              <a:t>stems</a:t>
            </a:r>
            <a:r>
              <a:rPr lang="en" sz="1200" b="0" i="0" u="none" strike="noStrike" cap="none">
                <a:solidFill>
                  <a:schemeClr val="dk1"/>
                </a:solidFill>
                <a:latin typeface="Inter"/>
                <a:ea typeface="Inter"/>
                <a:cs typeface="Inter"/>
                <a:sym typeface="Inter"/>
              </a:rPr>
              <a:t> </a:t>
            </a:r>
            <a:endParaRPr sz="1200" b="0" i="0" u="none" strike="noStrike" cap="none">
              <a:solidFill>
                <a:schemeClr val="dk1"/>
              </a:solidFill>
              <a:latin typeface="Inter"/>
              <a:ea typeface="Inter"/>
              <a:cs typeface="Inter"/>
              <a:sym typeface="Inter"/>
            </a:endParaRPr>
          </a:p>
        </p:txBody>
      </p:sp>
      <p:sp>
        <p:nvSpPr>
          <p:cNvPr id="823" name="Google Shape;823;p2"/>
          <p:cNvSpPr txBox="1"/>
          <p:nvPr/>
        </p:nvSpPr>
        <p:spPr>
          <a:xfrm>
            <a:off x="5899525" y="2820950"/>
            <a:ext cx="1911000" cy="8382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200"/>
              <a:buFont typeface="Arial"/>
              <a:buNone/>
            </a:pPr>
            <a:r>
              <a:rPr lang="en" sz="1200" b="1" i="1" u="none" strike="noStrike" cap="none">
                <a:solidFill>
                  <a:schemeClr val="dk1"/>
                </a:solidFill>
                <a:latin typeface="Inter"/>
                <a:ea typeface="Inter"/>
                <a:cs typeface="Inter"/>
                <a:sym typeface="Inter"/>
              </a:rPr>
              <a:t>Presenter</a:t>
            </a:r>
            <a:endParaRPr sz="1200" b="1" i="1" u="none" strike="noStrike" cap="none">
              <a:solidFill>
                <a:schemeClr val="dk1"/>
              </a:solidFill>
              <a:latin typeface="Inter"/>
              <a:ea typeface="Inter"/>
              <a:cs typeface="Inter"/>
              <a:sym typeface="Inter"/>
            </a:endParaRPr>
          </a:p>
          <a:p>
            <a:pPr marL="0" marR="0" lvl="0" indent="0" algn="r"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Inter"/>
                <a:ea typeface="Inter"/>
                <a:cs typeface="Inter"/>
                <a:sym typeface="Inter"/>
              </a:rPr>
              <a:t>Voiceover, </a:t>
            </a:r>
            <a:r>
              <a:rPr lang="en" sz="1200">
                <a:solidFill>
                  <a:schemeClr val="dk1"/>
                </a:solidFill>
                <a:latin typeface="Inter"/>
                <a:ea typeface="Inter"/>
                <a:cs typeface="Inter"/>
                <a:sym typeface="Inter"/>
              </a:rPr>
              <a:t>Feature Overview, Two Implementations</a:t>
            </a:r>
            <a:endParaRPr sz="1200" b="0" i="0" u="none" strike="noStrike" cap="none">
              <a:solidFill>
                <a:schemeClr val="dk1"/>
              </a:solidFill>
              <a:latin typeface="Inter"/>
              <a:ea typeface="Inter"/>
              <a:cs typeface="Inter"/>
              <a:sym typeface="Inter"/>
            </a:endParaRPr>
          </a:p>
        </p:txBody>
      </p:sp>
      <p:sp>
        <p:nvSpPr>
          <p:cNvPr id="824" name="Google Shape;824;p2"/>
          <p:cNvSpPr txBox="1"/>
          <p:nvPr/>
        </p:nvSpPr>
        <p:spPr>
          <a:xfrm>
            <a:off x="5899531" y="3969508"/>
            <a:ext cx="1911000" cy="5121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Inter"/>
                <a:ea typeface="Inter"/>
                <a:cs typeface="Inter"/>
                <a:sym typeface="Inter"/>
              </a:rPr>
              <a:t>Conclusions,</a:t>
            </a:r>
            <a:endParaRPr sz="1200" b="0" i="0" u="none" strike="noStrike" cap="none">
              <a:solidFill>
                <a:schemeClr val="dk1"/>
              </a:solidFill>
              <a:latin typeface="Inter"/>
              <a:ea typeface="Inter"/>
              <a:cs typeface="Inter"/>
              <a:sym typeface="Inter"/>
            </a:endParaRPr>
          </a:p>
          <a:p>
            <a:pPr marL="0" marR="0" lvl="0" indent="0" algn="r"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Inter"/>
                <a:ea typeface="Inter"/>
                <a:cs typeface="Inter"/>
                <a:sym typeface="Inter"/>
              </a:rPr>
              <a:t>Lessons Learned</a:t>
            </a:r>
            <a:endParaRPr sz="1200" b="0" i="0" u="none" strike="noStrike" cap="none">
              <a:solidFill>
                <a:schemeClr val="dk1"/>
              </a:solidFill>
              <a:latin typeface="Inter"/>
              <a:ea typeface="Inter"/>
              <a:cs typeface="Inter"/>
              <a:sym typeface="Inter"/>
            </a:endParaRPr>
          </a:p>
        </p:txBody>
      </p:sp>
      <p:sp>
        <p:nvSpPr>
          <p:cNvPr id="825" name="Google Shape;825;p2"/>
          <p:cNvSpPr/>
          <p:nvPr/>
        </p:nvSpPr>
        <p:spPr>
          <a:xfrm>
            <a:off x="3796131" y="1345600"/>
            <a:ext cx="1551600" cy="31497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2"/>
          <p:cNvSpPr/>
          <p:nvPr/>
        </p:nvSpPr>
        <p:spPr>
          <a:xfrm>
            <a:off x="4364031" y="4271175"/>
            <a:ext cx="415800" cy="1587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27" name="Google Shape;827;p2"/>
          <p:cNvGrpSpPr/>
          <p:nvPr/>
        </p:nvGrpSpPr>
        <p:grpSpPr>
          <a:xfrm>
            <a:off x="713069" y="1509750"/>
            <a:ext cx="544200" cy="544200"/>
            <a:chOff x="1459688" y="3205650"/>
            <a:chExt cx="544200" cy="544200"/>
          </a:xfrm>
        </p:grpSpPr>
        <p:sp>
          <p:nvSpPr>
            <p:cNvPr id="828" name="Google Shape;828;p2"/>
            <p:cNvSpPr/>
            <p:nvPr/>
          </p:nvSpPr>
          <p:spPr>
            <a:xfrm>
              <a:off x="1459688" y="320565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29" name="Google Shape;829;p2"/>
            <p:cNvGrpSpPr/>
            <p:nvPr/>
          </p:nvGrpSpPr>
          <p:grpSpPr>
            <a:xfrm>
              <a:off x="1533876" y="3300120"/>
              <a:ext cx="396632" cy="363158"/>
              <a:chOff x="1533876" y="3300120"/>
              <a:chExt cx="396632" cy="363158"/>
            </a:xfrm>
          </p:grpSpPr>
          <p:sp>
            <p:nvSpPr>
              <p:cNvPr id="830" name="Google Shape;830;p2"/>
              <p:cNvSpPr/>
              <p:nvPr/>
            </p:nvSpPr>
            <p:spPr>
              <a:xfrm>
                <a:off x="1719434" y="3406025"/>
                <a:ext cx="23910" cy="23910"/>
              </a:xfrm>
              <a:custGeom>
                <a:avLst/>
                <a:gdLst/>
                <a:ahLst/>
                <a:cxnLst/>
                <a:rect l="l" t="t" r="r" b="b"/>
                <a:pathLst>
                  <a:path w="715" h="715" extrusionOk="0">
                    <a:moveTo>
                      <a:pt x="358" y="0"/>
                    </a:moveTo>
                    <a:cubicBezTo>
                      <a:pt x="167" y="0"/>
                      <a:pt x="0" y="167"/>
                      <a:pt x="0" y="358"/>
                    </a:cubicBezTo>
                    <a:cubicBezTo>
                      <a:pt x="0" y="572"/>
                      <a:pt x="167" y="715"/>
                      <a:pt x="358" y="715"/>
                    </a:cubicBezTo>
                    <a:cubicBezTo>
                      <a:pt x="572" y="715"/>
                      <a:pt x="715" y="524"/>
                      <a:pt x="715" y="358"/>
                    </a:cubicBezTo>
                    <a:cubicBezTo>
                      <a:pt x="715" y="143"/>
                      <a:pt x="572" y="0"/>
                      <a:pt x="35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2"/>
              <p:cNvSpPr/>
              <p:nvPr/>
            </p:nvSpPr>
            <p:spPr>
              <a:xfrm>
                <a:off x="1671648" y="3359042"/>
                <a:ext cx="117909" cy="117876"/>
              </a:xfrm>
              <a:custGeom>
                <a:avLst/>
                <a:gdLst/>
                <a:ahLst/>
                <a:cxnLst/>
                <a:rect l="l" t="t" r="r" b="b"/>
                <a:pathLst>
                  <a:path w="3526" h="3525" extrusionOk="0">
                    <a:moveTo>
                      <a:pt x="1787" y="715"/>
                    </a:moveTo>
                    <a:cubicBezTo>
                      <a:pt x="2358" y="715"/>
                      <a:pt x="2834" y="1191"/>
                      <a:pt x="2834" y="1763"/>
                    </a:cubicBezTo>
                    <a:cubicBezTo>
                      <a:pt x="2834" y="2334"/>
                      <a:pt x="2358" y="2810"/>
                      <a:pt x="1787" y="2810"/>
                    </a:cubicBezTo>
                    <a:cubicBezTo>
                      <a:pt x="1239" y="2810"/>
                      <a:pt x="763" y="2334"/>
                      <a:pt x="763" y="1763"/>
                    </a:cubicBezTo>
                    <a:cubicBezTo>
                      <a:pt x="763" y="1191"/>
                      <a:pt x="1239" y="715"/>
                      <a:pt x="1787" y="715"/>
                    </a:cubicBezTo>
                    <a:close/>
                    <a:moveTo>
                      <a:pt x="1763" y="0"/>
                    </a:moveTo>
                    <a:cubicBezTo>
                      <a:pt x="786" y="0"/>
                      <a:pt x="0" y="786"/>
                      <a:pt x="0" y="1763"/>
                    </a:cubicBezTo>
                    <a:cubicBezTo>
                      <a:pt x="0" y="2739"/>
                      <a:pt x="786" y="3525"/>
                      <a:pt x="1763" y="3525"/>
                    </a:cubicBezTo>
                    <a:cubicBezTo>
                      <a:pt x="2739" y="3525"/>
                      <a:pt x="3525" y="2715"/>
                      <a:pt x="3525" y="1763"/>
                    </a:cubicBezTo>
                    <a:cubicBezTo>
                      <a:pt x="3525" y="810"/>
                      <a:pt x="2739" y="0"/>
                      <a:pt x="176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2"/>
              <p:cNvSpPr/>
              <p:nvPr/>
            </p:nvSpPr>
            <p:spPr>
              <a:xfrm>
                <a:off x="1533876" y="3300120"/>
                <a:ext cx="396632" cy="363158"/>
              </a:xfrm>
              <a:custGeom>
                <a:avLst/>
                <a:gdLst/>
                <a:ahLst/>
                <a:cxnLst/>
                <a:rect l="l" t="t" r="r" b="b"/>
                <a:pathLst>
                  <a:path w="11861" h="10860" extrusionOk="0">
                    <a:moveTo>
                      <a:pt x="5907" y="1072"/>
                    </a:moveTo>
                    <a:cubicBezTo>
                      <a:pt x="7264" y="1072"/>
                      <a:pt x="8359" y="2191"/>
                      <a:pt x="8359" y="3525"/>
                    </a:cubicBezTo>
                    <a:cubicBezTo>
                      <a:pt x="8359" y="4858"/>
                      <a:pt x="7264" y="5954"/>
                      <a:pt x="5907" y="5954"/>
                    </a:cubicBezTo>
                    <a:cubicBezTo>
                      <a:pt x="4573" y="5954"/>
                      <a:pt x="3478" y="4858"/>
                      <a:pt x="3478" y="3525"/>
                    </a:cubicBezTo>
                    <a:cubicBezTo>
                      <a:pt x="3478" y="2191"/>
                      <a:pt x="4573" y="1072"/>
                      <a:pt x="5907" y="1072"/>
                    </a:cubicBezTo>
                    <a:close/>
                    <a:moveTo>
                      <a:pt x="9050" y="8764"/>
                    </a:moveTo>
                    <a:lnTo>
                      <a:pt x="9050" y="9454"/>
                    </a:lnTo>
                    <a:lnTo>
                      <a:pt x="8359" y="9454"/>
                    </a:lnTo>
                    <a:lnTo>
                      <a:pt x="8359" y="8764"/>
                    </a:lnTo>
                    <a:close/>
                    <a:moveTo>
                      <a:pt x="5954" y="0"/>
                    </a:moveTo>
                    <a:cubicBezTo>
                      <a:pt x="2739" y="0"/>
                      <a:pt x="239" y="3334"/>
                      <a:pt x="143" y="3501"/>
                    </a:cubicBezTo>
                    <a:lnTo>
                      <a:pt x="1" y="3691"/>
                    </a:lnTo>
                    <a:lnTo>
                      <a:pt x="143" y="3906"/>
                    </a:lnTo>
                    <a:cubicBezTo>
                      <a:pt x="239" y="4049"/>
                      <a:pt x="2525" y="7121"/>
                      <a:pt x="5597" y="7335"/>
                    </a:cubicBezTo>
                    <a:lnTo>
                      <a:pt x="5597" y="8430"/>
                    </a:lnTo>
                    <a:cubicBezTo>
                      <a:pt x="5597" y="9002"/>
                      <a:pt x="6073" y="9478"/>
                      <a:pt x="6621" y="9478"/>
                    </a:cubicBezTo>
                    <a:lnTo>
                      <a:pt x="7097" y="9478"/>
                    </a:lnTo>
                    <a:lnTo>
                      <a:pt x="7788" y="10859"/>
                    </a:lnTo>
                    <a:lnTo>
                      <a:pt x="11860" y="10859"/>
                    </a:lnTo>
                    <a:lnTo>
                      <a:pt x="11860" y="7359"/>
                    </a:lnTo>
                    <a:lnTo>
                      <a:pt x="7788" y="7359"/>
                    </a:lnTo>
                    <a:lnTo>
                      <a:pt x="7097" y="8764"/>
                    </a:lnTo>
                    <a:lnTo>
                      <a:pt x="6621" y="8764"/>
                    </a:lnTo>
                    <a:cubicBezTo>
                      <a:pt x="6454" y="8764"/>
                      <a:pt x="6264" y="8621"/>
                      <a:pt x="6264" y="8407"/>
                    </a:cubicBezTo>
                    <a:lnTo>
                      <a:pt x="6264" y="7311"/>
                    </a:lnTo>
                    <a:cubicBezTo>
                      <a:pt x="9312" y="7073"/>
                      <a:pt x="11598" y="4001"/>
                      <a:pt x="11717" y="3882"/>
                    </a:cubicBezTo>
                    <a:lnTo>
                      <a:pt x="11860" y="3668"/>
                    </a:lnTo>
                    <a:lnTo>
                      <a:pt x="11717" y="3453"/>
                    </a:lnTo>
                    <a:cubicBezTo>
                      <a:pt x="11598" y="3310"/>
                      <a:pt x="9169" y="0"/>
                      <a:pt x="595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833" name="Google Shape;833;p2"/>
          <p:cNvGrpSpPr/>
          <p:nvPr/>
        </p:nvGrpSpPr>
        <p:grpSpPr>
          <a:xfrm>
            <a:off x="713069" y="2663900"/>
            <a:ext cx="544200" cy="544200"/>
            <a:chOff x="713069" y="2663900"/>
            <a:chExt cx="544200" cy="544200"/>
          </a:xfrm>
        </p:grpSpPr>
        <p:sp>
          <p:nvSpPr>
            <p:cNvPr id="834" name="Google Shape;834;p2"/>
            <p:cNvSpPr/>
            <p:nvPr/>
          </p:nvSpPr>
          <p:spPr>
            <a:xfrm>
              <a:off x="713069" y="266390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35" name="Google Shape;835;p2"/>
            <p:cNvGrpSpPr/>
            <p:nvPr/>
          </p:nvGrpSpPr>
          <p:grpSpPr>
            <a:xfrm>
              <a:off x="795759" y="2741617"/>
              <a:ext cx="356002" cy="398237"/>
              <a:chOff x="7231015" y="3283367"/>
              <a:chExt cx="356002" cy="398237"/>
            </a:xfrm>
          </p:grpSpPr>
          <p:sp>
            <p:nvSpPr>
              <p:cNvPr id="836" name="Google Shape;836;p2"/>
              <p:cNvSpPr/>
              <p:nvPr/>
            </p:nvSpPr>
            <p:spPr>
              <a:xfrm>
                <a:off x="7423730" y="3588373"/>
                <a:ext cx="69321" cy="34276"/>
              </a:xfrm>
              <a:custGeom>
                <a:avLst/>
                <a:gdLst/>
                <a:ahLst/>
                <a:cxnLst/>
                <a:rect l="l" t="t" r="r" b="b"/>
                <a:pathLst>
                  <a:path w="2073" h="1025" extrusionOk="0">
                    <a:moveTo>
                      <a:pt x="1" y="1"/>
                    </a:moveTo>
                    <a:lnTo>
                      <a:pt x="1" y="1025"/>
                    </a:lnTo>
                    <a:lnTo>
                      <a:pt x="2072" y="1025"/>
                    </a:lnTo>
                    <a:lnTo>
                      <a:pt x="207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2"/>
              <p:cNvSpPr/>
              <p:nvPr/>
            </p:nvSpPr>
            <p:spPr>
              <a:xfrm>
                <a:off x="7423730" y="3645723"/>
                <a:ext cx="69321" cy="35079"/>
              </a:xfrm>
              <a:custGeom>
                <a:avLst/>
                <a:gdLst/>
                <a:ahLst/>
                <a:cxnLst/>
                <a:rect l="l" t="t" r="r" b="b"/>
                <a:pathLst>
                  <a:path w="2073" h="1049" extrusionOk="0">
                    <a:moveTo>
                      <a:pt x="1" y="1"/>
                    </a:moveTo>
                    <a:lnTo>
                      <a:pt x="1" y="1048"/>
                    </a:lnTo>
                    <a:lnTo>
                      <a:pt x="2072" y="1048"/>
                    </a:lnTo>
                    <a:lnTo>
                      <a:pt x="207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2"/>
              <p:cNvSpPr/>
              <p:nvPr/>
            </p:nvSpPr>
            <p:spPr>
              <a:xfrm>
                <a:off x="7376747" y="3529452"/>
                <a:ext cx="70124" cy="34276"/>
              </a:xfrm>
              <a:custGeom>
                <a:avLst/>
                <a:gdLst/>
                <a:ahLst/>
                <a:cxnLst/>
                <a:rect l="l" t="t" r="r" b="b"/>
                <a:pathLst>
                  <a:path w="2097" h="1025" extrusionOk="0">
                    <a:moveTo>
                      <a:pt x="0" y="1"/>
                    </a:moveTo>
                    <a:lnTo>
                      <a:pt x="0" y="1025"/>
                    </a:lnTo>
                    <a:lnTo>
                      <a:pt x="2096" y="1025"/>
                    </a:lnTo>
                    <a:lnTo>
                      <a:pt x="209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2"/>
              <p:cNvSpPr/>
              <p:nvPr/>
            </p:nvSpPr>
            <p:spPr>
              <a:xfrm>
                <a:off x="7330566" y="3645723"/>
                <a:ext cx="70090" cy="35079"/>
              </a:xfrm>
              <a:custGeom>
                <a:avLst/>
                <a:gdLst/>
                <a:ahLst/>
                <a:cxnLst/>
                <a:rect l="l" t="t" r="r" b="b"/>
                <a:pathLst>
                  <a:path w="2096" h="1049" extrusionOk="0">
                    <a:moveTo>
                      <a:pt x="0" y="1"/>
                    </a:moveTo>
                    <a:lnTo>
                      <a:pt x="0" y="1048"/>
                    </a:lnTo>
                    <a:lnTo>
                      <a:pt x="2096" y="1048"/>
                    </a:lnTo>
                    <a:lnTo>
                      <a:pt x="209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2"/>
              <p:cNvSpPr/>
              <p:nvPr/>
            </p:nvSpPr>
            <p:spPr>
              <a:xfrm>
                <a:off x="7231015" y="3283367"/>
                <a:ext cx="356002" cy="398237"/>
              </a:xfrm>
              <a:custGeom>
                <a:avLst/>
                <a:gdLst/>
                <a:ahLst/>
                <a:cxnLst/>
                <a:rect l="l" t="t" r="r" b="b"/>
                <a:pathLst>
                  <a:path w="10646" h="11909" extrusionOk="0">
                    <a:moveTo>
                      <a:pt x="3882" y="1"/>
                    </a:moveTo>
                    <a:lnTo>
                      <a:pt x="3668" y="120"/>
                    </a:lnTo>
                    <a:cubicBezTo>
                      <a:pt x="3573" y="168"/>
                      <a:pt x="2811" y="715"/>
                      <a:pt x="2811" y="1454"/>
                    </a:cubicBezTo>
                    <a:cubicBezTo>
                      <a:pt x="2811" y="2025"/>
                      <a:pt x="3168" y="2740"/>
                      <a:pt x="3858" y="3192"/>
                    </a:cubicBezTo>
                    <a:cubicBezTo>
                      <a:pt x="3263" y="3478"/>
                      <a:pt x="2739" y="3954"/>
                      <a:pt x="2453" y="4550"/>
                    </a:cubicBezTo>
                    <a:lnTo>
                      <a:pt x="239" y="8836"/>
                    </a:lnTo>
                    <a:cubicBezTo>
                      <a:pt x="96" y="9146"/>
                      <a:pt x="0" y="9479"/>
                      <a:pt x="0" y="9789"/>
                    </a:cubicBezTo>
                    <a:cubicBezTo>
                      <a:pt x="191" y="10956"/>
                      <a:pt x="1120" y="11884"/>
                      <a:pt x="2287" y="11884"/>
                    </a:cubicBezTo>
                    <a:lnTo>
                      <a:pt x="2287" y="8407"/>
                    </a:lnTo>
                    <a:lnTo>
                      <a:pt x="3668" y="8407"/>
                    </a:lnTo>
                    <a:lnTo>
                      <a:pt x="3668" y="6669"/>
                    </a:lnTo>
                    <a:lnTo>
                      <a:pt x="7169" y="6669"/>
                    </a:lnTo>
                    <a:lnTo>
                      <a:pt x="7169" y="8431"/>
                    </a:lnTo>
                    <a:lnTo>
                      <a:pt x="8550" y="8431"/>
                    </a:lnTo>
                    <a:lnTo>
                      <a:pt x="8550" y="11908"/>
                    </a:lnTo>
                    <a:cubicBezTo>
                      <a:pt x="9717" y="11908"/>
                      <a:pt x="10645" y="10979"/>
                      <a:pt x="10645" y="9836"/>
                    </a:cubicBezTo>
                    <a:cubicBezTo>
                      <a:pt x="10645" y="9503"/>
                      <a:pt x="10550" y="9170"/>
                      <a:pt x="10407" y="8884"/>
                    </a:cubicBezTo>
                    <a:lnTo>
                      <a:pt x="8193" y="4597"/>
                    </a:lnTo>
                    <a:cubicBezTo>
                      <a:pt x="8002" y="4169"/>
                      <a:pt x="7692" y="3811"/>
                      <a:pt x="7335" y="3549"/>
                    </a:cubicBezTo>
                    <a:cubicBezTo>
                      <a:pt x="8026" y="3526"/>
                      <a:pt x="8645" y="3240"/>
                      <a:pt x="9121" y="2763"/>
                    </a:cubicBezTo>
                    <a:lnTo>
                      <a:pt x="8621" y="2263"/>
                    </a:lnTo>
                    <a:cubicBezTo>
                      <a:pt x="8259" y="2625"/>
                      <a:pt x="7747" y="2837"/>
                      <a:pt x="7268" y="2837"/>
                    </a:cubicBezTo>
                    <a:cubicBezTo>
                      <a:pt x="7243" y="2837"/>
                      <a:pt x="7218" y="2836"/>
                      <a:pt x="7192" y="2835"/>
                    </a:cubicBezTo>
                    <a:cubicBezTo>
                      <a:pt x="7597" y="2382"/>
                      <a:pt x="7812" y="1835"/>
                      <a:pt x="7812" y="1454"/>
                    </a:cubicBezTo>
                    <a:cubicBezTo>
                      <a:pt x="7812" y="715"/>
                      <a:pt x="7050" y="168"/>
                      <a:pt x="6954" y="120"/>
                    </a:cubicBezTo>
                    <a:lnTo>
                      <a:pt x="6740" y="1"/>
                    </a:lnTo>
                    <a:lnTo>
                      <a:pt x="6526" y="120"/>
                    </a:lnTo>
                    <a:cubicBezTo>
                      <a:pt x="6478" y="144"/>
                      <a:pt x="6240" y="334"/>
                      <a:pt x="6025" y="596"/>
                    </a:cubicBezTo>
                    <a:cubicBezTo>
                      <a:pt x="5811" y="334"/>
                      <a:pt x="5573" y="144"/>
                      <a:pt x="5525" y="120"/>
                    </a:cubicBezTo>
                    <a:lnTo>
                      <a:pt x="5311" y="1"/>
                    </a:lnTo>
                    <a:lnTo>
                      <a:pt x="5097" y="120"/>
                    </a:lnTo>
                    <a:cubicBezTo>
                      <a:pt x="5049" y="144"/>
                      <a:pt x="4811" y="334"/>
                      <a:pt x="4597" y="596"/>
                    </a:cubicBezTo>
                    <a:cubicBezTo>
                      <a:pt x="4382" y="334"/>
                      <a:pt x="4144" y="144"/>
                      <a:pt x="4097" y="120"/>
                    </a:cubicBezTo>
                    <a:lnTo>
                      <a:pt x="388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 name="Google Shape;841;p2"/>
              <p:cNvSpPr/>
              <p:nvPr/>
            </p:nvSpPr>
            <p:spPr>
              <a:xfrm>
                <a:off x="7330566" y="3588373"/>
                <a:ext cx="70090" cy="34276"/>
              </a:xfrm>
              <a:custGeom>
                <a:avLst/>
                <a:gdLst/>
                <a:ahLst/>
                <a:cxnLst/>
                <a:rect l="l" t="t" r="r" b="b"/>
                <a:pathLst>
                  <a:path w="2096" h="1025" extrusionOk="0">
                    <a:moveTo>
                      <a:pt x="0" y="1"/>
                    </a:moveTo>
                    <a:lnTo>
                      <a:pt x="0" y="1025"/>
                    </a:lnTo>
                    <a:lnTo>
                      <a:pt x="2096" y="1025"/>
                    </a:lnTo>
                    <a:lnTo>
                      <a:pt x="209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842" name="Google Shape;842;p2"/>
          <p:cNvGrpSpPr/>
          <p:nvPr/>
        </p:nvGrpSpPr>
        <p:grpSpPr>
          <a:xfrm>
            <a:off x="713069" y="3818050"/>
            <a:ext cx="544200" cy="544200"/>
            <a:chOff x="713069" y="3818050"/>
            <a:chExt cx="544200" cy="544200"/>
          </a:xfrm>
        </p:grpSpPr>
        <p:sp>
          <p:nvSpPr>
            <p:cNvPr id="843" name="Google Shape;843;p2"/>
            <p:cNvSpPr/>
            <p:nvPr/>
          </p:nvSpPr>
          <p:spPr>
            <a:xfrm>
              <a:off x="713069" y="381805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44" name="Google Shape;844;p2"/>
            <p:cNvGrpSpPr/>
            <p:nvPr/>
          </p:nvGrpSpPr>
          <p:grpSpPr>
            <a:xfrm>
              <a:off x="782932" y="3893791"/>
              <a:ext cx="397434" cy="398238"/>
              <a:chOff x="3967539" y="2661416"/>
              <a:chExt cx="397434" cy="398238"/>
            </a:xfrm>
          </p:grpSpPr>
          <p:sp>
            <p:nvSpPr>
              <p:cNvPr id="845" name="Google Shape;845;p2"/>
              <p:cNvSpPr/>
              <p:nvPr/>
            </p:nvSpPr>
            <p:spPr>
              <a:xfrm>
                <a:off x="4060702" y="2661416"/>
                <a:ext cx="209502" cy="163288"/>
              </a:xfrm>
              <a:custGeom>
                <a:avLst/>
                <a:gdLst/>
                <a:ahLst/>
                <a:cxnLst/>
                <a:rect l="l" t="t" r="r" b="b"/>
                <a:pathLst>
                  <a:path w="6265" h="4883" extrusionOk="0">
                    <a:moveTo>
                      <a:pt x="1" y="1"/>
                    </a:moveTo>
                    <a:lnTo>
                      <a:pt x="1" y="2073"/>
                    </a:lnTo>
                    <a:lnTo>
                      <a:pt x="1049" y="2073"/>
                    </a:lnTo>
                    <a:lnTo>
                      <a:pt x="1049" y="4883"/>
                    </a:lnTo>
                    <a:lnTo>
                      <a:pt x="5216" y="4883"/>
                    </a:lnTo>
                    <a:lnTo>
                      <a:pt x="5216" y="2073"/>
                    </a:lnTo>
                    <a:lnTo>
                      <a:pt x="6264" y="2073"/>
                    </a:lnTo>
                    <a:lnTo>
                      <a:pt x="6264" y="1"/>
                    </a:lnTo>
                    <a:lnTo>
                      <a:pt x="3454" y="1"/>
                    </a:lnTo>
                    <a:lnTo>
                      <a:pt x="3454" y="358"/>
                    </a:lnTo>
                    <a:cubicBezTo>
                      <a:pt x="3454" y="525"/>
                      <a:pt x="3311" y="715"/>
                      <a:pt x="3097" y="715"/>
                    </a:cubicBezTo>
                    <a:cubicBezTo>
                      <a:pt x="2930" y="715"/>
                      <a:pt x="2740" y="573"/>
                      <a:pt x="2740" y="358"/>
                    </a:cubicBezTo>
                    <a:lnTo>
                      <a:pt x="2740"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2"/>
              <p:cNvSpPr/>
              <p:nvPr/>
            </p:nvSpPr>
            <p:spPr>
              <a:xfrm>
                <a:off x="4062308" y="2920208"/>
                <a:ext cx="45412" cy="45478"/>
              </a:xfrm>
              <a:custGeom>
                <a:avLst/>
                <a:gdLst/>
                <a:ahLst/>
                <a:cxnLst/>
                <a:rect l="l" t="t" r="r" b="b"/>
                <a:pathLst>
                  <a:path w="1358" h="1360" extrusionOk="0">
                    <a:moveTo>
                      <a:pt x="711" y="0"/>
                    </a:moveTo>
                    <a:cubicBezTo>
                      <a:pt x="697" y="0"/>
                      <a:pt x="682" y="1"/>
                      <a:pt x="667" y="2"/>
                    </a:cubicBezTo>
                    <a:cubicBezTo>
                      <a:pt x="286" y="2"/>
                      <a:pt x="1" y="287"/>
                      <a:pt x="1" y="692"/>
                    </a:cubicBezTo>
                    <a:cubicBezTo>
                      <a:pt x="1" y="1073"/>
                      <a:pt x="286" y="1359"/>
                      <a:pt x="667" y="1359"/>
                    </a:cubicBezTo>
                    <a:cubicBezTo>
                      <a:pt x="1072" y="1359"/>
                      <a:pt x="1358" y="1073"/>
                      <a:pt x="1358" y="692"/>
                    </a:cubicBezTo>
                    <a:cubicBezTo>
                      <a:pt x="1358" y="302"/>
                      <a:pt x="1093" y="0"/>
                      <a:pt x="71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2"/>
              <p:cNvSpPr/>
              <p:nvPr/>
            </p:nvSpPr>
            <p:spPr>
              <a:xfrm>
                <a:off x="3967539" y="2849383"/>
                <a:ext cx="397434" cy="210271"/>
              </a:xfrm>
              <a:custGeom>
                <a:avLst/>
                <a:gdLst/>
                <a:ahLst/>
                <a:cxnLst/>
                <a:rect l="l" t="t" r="r" b="b"/>
                <a:pathLst>
                  <a:path w="11885" h="6288" extrusionOk="0">
                    <a:moveTo>
                      <a:pt x="6288" y="2810"/>
                    </a:moveTo>
                    <a:lnTo>
                      <a:pt x="6288" y="3477"/>
                    </a:lnTo>
                    <a:lnTo>
                      <a:pt x="5597" y="3477"/>
                    </a:lnTo>
                    <a:lnTo>
                      <a:pt x="5597" y="2810"/>
                    </a:lnTo>
                    <a:close/>
                    <a:moveTo>
                      <a:pt x="7669" y="2810"/>
                    </a:moveTo>
                    <a:lnTo>
                      <a:pt x="7669" y="3477"/>
                    </a:lnTo>
                    <a:lnTo>
                      <a:pt x="7002" y="3477"/>
                    </a:lnTo>
                    <a:lnTo>
                      <a:pt x="7002" y="2810"/>
                    </a:lnTo>
                    <a:close/>
                    <a:moveTo>
                      <a:pt x="9074" y="2810"/>
                    </a:moveTo>
                    <a:lnTo>
                      <a:pt x="9074" y="3477"/>
                    </a:lnTo>
                    <a:lnTo>
                      <a:pt x="8383" y="3477"/>
                    </a:lnTo>
                    <a:lnTo>
                      <a:pt x="8383" y="2810"/>
                    </a:lnTo>
                    <a:close/>
                    <a:moveTo>
                      <a:pt x="10455" y="2810"/>
                    </a:moveTo>
                    <a:lnTo>
                      <a:pt x="10455" y="3477"/>
                    </a:lnTo>
                    <a:lnTo>
                      <a:pt x="9765" y="3477"/>
                    </a:lnTo>
                    <a:lnTo>
                      <a:pt x="9765" y="2810"/>
                    </a:lnTo>
                    <a:close/>
                    <a:moveTo>
                      <a:pt x="3501" y="1405"/>
                    </a:moveTo>
                    <a:cubicBezTo>
                      <a:pt x="4287" y="1405"/>
                      <a:pt x="4906" y="2024"/>
                      <a:pt x="4906" y="2810"/>
                    </a:cubicBezTo>
                    <a:cubicBezTo>
                      <a:pt x="4906" y="3572"/>
                      <a:pt x="4287" y="4191"/>
                      <a:pt x="3501" y="4191"/>
                    </a:cubicBezTo>
                    <a:cubicBezTo>
                      <a:pt x="3239" y="4191"/>
                      <a:pt x="3001" y="4096"/>
                      <a:pt x="2787" y="4001"/>
                    </a:cubicBezTo>
                    <a:lnTo>
                      <a:pt x="2001" y="4787"/>
                    </a:lnTo>
                    <a:lnTo>
                      <a:pt x="1477" y="4287"/>
                    </a:lnTo>
                    <a:lnTo>
                      <a:pt x="2287" y="3477"/>
                    </a:lnTo>
                    <a:cubicBezTo>
                      <a:pt x="2168" y="3310"/>
                      <a:pt x="2120" y="3072"/>
                      <a:pt x="2120" y="2810"/>
                    </a:cubicBezTo>
                    <a:cubicBezTo>
                      <a:pt x="2120" y="2024"/>
                      <a:pt x="2739" y="1405"/>
                      <a:pt x="3501" y="1405"/>
                    </a:cubicBezTo>
                    <a:close/>
                    <a:moveTo>
                      <a:pt x="1" y="0"/>
                    </a:moveTo>
                    <a:lnTo>
                      <a:pt x="1" y="6287"/>
                    </a:lnTo>
                    <a:lnTo>
                      <a:pt x="11884" y="6287"/>
                    </a:lnTo>
                    <a:lnTo>
                      <a:pt x="11884"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848" name="Google Shape;848;p2"/>
          <p:cNvGrpSpPr/>
          <p:nvPr/>
        </p:nvGrpSpPr>
        <p:grpSpPr>
          <a:xfrm>
            <a:off x="7886731" y="2663900"/>
            <a:ext cx="544200" cy="544200"/>
            <a:chOff x="7886731" y="2663900"/>
            <a:chExt cx="544200" cy="544200"/>
          </a:xfrm>
        </p:grpSpPr>
        <p:sp>
          <p:nvSpPr>
            <p:cNvPr id="849" name="Google Shape;849;p2"/>
            <p:cNvSpPr/>
            <p:nvPr/>
          </p:nvSpPr>
          <p:spPr>
            <a:xfrm>
              <a:off x="7886731" y="266390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0" name="Google Shape;850;p2"/>
            <p:cNvGrpSpPr/>
            <p:nvPr/>
          </p:nvGrpSpPr>
          <p:grpSpPr>
            <a:xfrm>
              <a:off x="7988144" y="2739641"/>
              <a:ext cx="321760" cy="398237"/>
              <a:chOff x="8062400" y="2661416"/>
              <a:chExt cx="321760" cy="398237"/>
            </a:xfrm>
          </p:grpSpPr>
          <p:sp>
            <p:nvSpPr>
              <p:cNvPr id="851" name="Google Shape;851;p2"/>
              <p:cNvSpPr/>
              <p:nvPr/>
            </p:nvSpPr>
            <p:spPr>
              <a:xfrm>
                <a:off x="8173889" y="2872456"/>
                <a:ext cx="99584" cy="47017"/>
              </a:xfrm>
              <a:custGeom>
                <a:avLst/>
                <a:gdLst/>
                <a:ahLst/>
                <a:cxnLst/>
                <a:rect l="l" t="t" r="r" b="b"/>
                <a:pathLst>
                  <a:path w="2978" h="1406" extrusionOk="0">
                    <a:moveTo>
                      <a:pt x="1501" y="1"/>
                    </a:moveTo>
                    <a:cubicBezTo>
                      <a:pt x="882" y="1"/>
                      <a:pt x="310" y="334"/>
                      <a:pt x="1" y="858"/>
                    </a:cubicBezTo>
                    <a:cubicBezTo>
                      <a:pt x="429" y="1191"/>
                      <a:pt x="930" y="1406"/>
                      <a:pt x="1501" y="1406"/>
                    </a:cubicBezTo>
                    <a:cubicBezTo>
                      <a:pt x="2073" y="1406"/>
                      <a:pt x="2597" y="1191"/>
                      <a:pt x="2978" y="858"/>
                    </a:cubicBezTo>
                    <a:cubicBezTo>
                      <a:pt x="2692" y="310"/>
                      <a:pt x="2120" y="1"/>
                      <a:pt x="15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2"/>
              <p:cNvSpPr/>
              <p:nvPr/>
            </p:nvSpPr>
            <p:spPr>
              <a:xfrm>
                <a:off x="8142054" y="2732309"/>
                <a:ext cx="163288" cy="150547"/>
              </a:xfrm>
              <a:custGeom>
                <a:avLst/>
                <a:gdLst/>
                <a:ahLst/>
                <a:cxnLst/>
                <a:rect l="l" t="t" r="r" b="b"/>
                <a:pathLst>
                  <a:path w="4883" h="4502" extrusionOk="0">
                    <a:moveTo>
                      <a:pt x="2453" y="0"/>
                    </a:moveTo>
                    <a:cubicBezTo>
                      <a:pt x="1119" y="0"/>
                      <a:pt x="0" y="1096"/>
                      <a:pt x="0" y="2430"/>
                    </a:cubicBezTo>
                    <a:lnTo>
                      <a:pt x="0" y="3120"/>
                    </a:lnTo>
                    <a:cubicBezTo>
                      <a:pt x="0" y="3620"/>
                      <a:pt x="191" y="4120"/>
                      <a:pt x="453" y="4501"/>
                    </a:cubicBezTo>
                    <a:cubicBezTo>
                      <a:pt x="905" y="3858"/>
                      <a:pt x="1643" y="3477"/>
                      <a:pt x="2453" y="3477"/>
                    </a:cubicBezTo>
                    <a:cubicBezTo>
                      <a:pt x="1667" y="3477"/>
                      <a:pt x="1048" y="2834"/>
                      <a:pt x="1048" y="2072"/>
                    </a:cubicBezTo>
                    <a:cubicBezTo>
                      <a:pt x="1048" y="1286"/>
                      <a:pt x="1667" y="667"/>
                      <a:pt x="2453" y="667"/>
                    </a:cubicBezTo>
                    <a:cubicBezTo>
                      <a:pt x="3215" y="667"/>
                      <a:pt x="3858" y="1310"/>
                      <a:pt x="3858" y="2072"/>
                    </a:cubicBezTo>
                    <a:cubicBezTo>
                      <a:pt x="3858" y="2858"/>
                      <a:pt x="3215" y="3477"/>
                      <a:pt x="2453" y="3477"/>
                    </a:cubicBezTo>
                    <a:cubicBezTo>
                      <a:pt x="3263" y="3477"/>
                      <a:pt x="4001" y="3858"/>
                      <a:pt x="4454" y="4501"/>
                    </a:cubicBezTo>
                    <a:cubicBezTo>
                      <a:pt x="4715" y="4120"/>
                      <a:pt x="4882" y="3644"/>
                      <a:pt x="4882" y="3120"/>
                    </a:cubicBezTo>
                    <a:lnTo>
                      <a:pt x="4882" y="2430"/>
                    </a:lnTo>
                    <a:cubicBezTo>
                      <a:pt x="4882" y="1096"/>
                      <a:pt x="3787" y="0"/>
                      <a:pt x="245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2"/>
              <p:cNvSpPr/>
              <p:nvPr/>
            </p:nvSpPr>
            <p:spPr>
              <a:xfrm>
                <a:off x="8200976" y="2779928"/>
                <a:ext cx="46214" cy="45579"/>
              </a:xfrm>
              <a:custGeom>
                <a:avLst/>
                <a:gdLst/>
                <a:ahLst/>
                <a:cxnLst/>
                <a:rect l="l" t="t" r="r" b="b"/>
                <a:pathLst>
                  <a:path w="1382" h="1363" extrusionOk="0">
                    <a:moveTo>
                      <a:pt x="764" y="1"/>
                    </a:moveTo>
                    <a:cubicBezTo>
                      <a:pt x="740" y="1"/>
                      <a:pt x="716" y="2"/>
                      <a:pt x="691" y="5"/>
                    </a:cubicBezTo>
                    <a:cubicBezTo>
                      <a:pt x="310" y="5"/>
                      <a:pt x="0" y="291"/>
                      <a:pt x="0" y="672"/>
                    </a:cubicBezTo>
                    <a:cubicBezTo>
                      <a:pt x="0" y="1077"/>
                      <a:pt x="310" y="1363"/>
                      <a:pt x="691" y="1363"/>
                    </a:cubicBezTo>
                    <a:cubicBezTo>
                      <a:pt x="1072" y="1363"/>
                      <a:pt x="1382" y="1077"/>
                      <a:pt x="1382" y="672"/>
                    </a:cubicBezTo>
                    <a:cubicBezTo>
                      <a:pt x="1382" y="316"/>
                      <a:pt x="1111" y="1"/>
                      <a:pt x="76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2"/>
              <p:cNvSpPr/>
              <p:nvPr/>
            </p:nvSpPr>
            <p:spPr>
              <a:xfrm>
                <a:off x="8072767" y="2661416"/>
                <a:ext cx="302632" cy="326542"/>
              </a:xfrm>
              <a:custGeom>
                <a:avLst/>
                <a:gdLst/>
                <a:ahLst/>
                <a:cxnLst/>
                <a:rect l="l" t="t" r="r" b="b"/>
                <a:pathLst>
                  <a:path w="9050" h="9765" extrusionOk="0">
                    <a:moveTo>
                      <a:pt x="4525" y="1430"/>
                    </a:moveTo>
                    <a:cubicBezTo>
                      <a:pt x="6240" y="1430"/>
                      <a:pt x="7645" y="2835"/>
                      <a:pt x="7645" y="4550"/>
                    </a:cubicBezTo>
                    <a:lnTo>
                      <a:pt x="7645" y="5264"/>
                    </a:lnTo>
                    <a:cubicBezTo>
                      <a:pt x="7645" y="7002"/>
                      <a:pt x="6240" y="8384"/>
                      <a:pt x="4525" y="8384"/>
                    </a:cubicBezTo>
                    <a:cubicBezTo>
                      <a:pt x="2787" y="8384"/>
                      <a:pt x="1405" y="7002"/>
                      <a:pt x="1405" y="5264"/>
                    </a:cubicBezTo>
                    <a:lnTo>
                      <a:pt x="1405" y="4550"/>
                    </a:lnTo>
                    <a:cubicBezTo>
                      <a:pt x="1405" y="2835"/>
                      <a:pt x="2787" y="1430"/>
                      <a:pt x="4525" y="1430"/>
                    </a:cubicBezTo>
                    <a:close/>
                    <a:moveTo>
                      <a:pt x="4525" y="1"/>
                    </a:moveTo>
                    <a:cubicBezTo>
                      <a:pt x="2025" y="1"/>
                      <a:pt x="0" y="2025"/>
                      <a:pt x="0" y="4526"/>
                    </a:cubicBezTo>
                    <a:lnTo>
                      <a:pt x="0" y="5240"/>
                    </a:lnTo>
                    <a:cubicBezTo>
                      <a:pt x="0" y="7764"/>
                      <a:pt x="2072" y="9765"/>
                      <a:pt x="4525" y="9765"/>
                    </a:cubicBezTo>
                    <a:cubicBezTo>
                      <a:pt x="6978" y="9765"/>
                      <a:pt x="9050" y="7764"/>
                      <a:pt x="9050" y="5240"/>
                    </a:cubicBezTo>
                    <a:lnTo>
                      <a:pt x="9050" y="4526"/>
                    </a:lnTo>
                    <a:cubicBezTo>
                      <a:pt x="9050" y="2049"/>
                      <a:pt x="7026" y="1"/>
                      <a:pt x="452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2"/>
              <p:cNvSpPr/>
              <p:nvPr/>
            </p:nvSpPr>
            <p:spPr>
              <a:xfrm>
                <a:off x="8062400" y="2952913"/>
                <a:ext cx="130650" cy="106740"/>
              </a:xfrm>
              <a:custGeom>
                <a:avLst/>
                <a:gdLst/>
                <a:ahLst/>
                <a:cxnLst/>
                <a:rect l="l" t="t" r="r" b="b"/>
                <a:pathLst>
                  <a:path w="3907" h="3192" extrusionOk="0">
                    <a:moveTo>
                      <a:pt x="882" y="0"/>
                    </a:moveTo>
                    <a:lnTo>
                      <a:pt x="1" y="1453"/>
                    </a:lnTo>
                    <a:lnTo>
                      <a:pt x="1977" y="1548"/>
                    </a:lnTo>
                    <a:lnTo>
                      <a:pt x="3049" y="3191"/>
                    </a:lnTo>
                    <a:lnTo>
                      <a:pt x="3906" y="1691"/>
                    </a:lnTo>
                    <a:cubicBezTo>
                      <a:pt x="2739" y="1500"/>
                      <a:pt x="1668" y="905"/>
                      <a:pt x="88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2"/>
              <p:cNvSpPr/>
              <p:nvPr/>
            </p:nvSpPr>
            <p:spPr>
              <a:xfrm>
                <a:off x="8253543" y="2952110"/>
                <a:ext cx="130617" cy="106740"/>
              </a:xfrm>
              <a:custGeom>
                <a:avLst/>
                <a:gdLst/>
                <a:ahLst/>
                <a:cxnLst/>
                <a:rect l="l" t="t" r="r" b="b"/>
                <a:pathLst>
                  <a:path w="3906" h="3192" extrusionOk="0">
                    <a:moveTo>
                      <a:pt x="3048" y="0"/>
                    </a:moveTo>
                    <a:cubicBezTo>
                      <a:pt x="2215" y="953"/>
                      <a:pt x="1143" y="1524"/>
                      <a:pt x="0" y="1691"/>
                    </a:cubicBezTo>
                    <a:lnTo>
                      <a:pt x="905" y="3191"/>
                    </a:lnTo>
                    <a:lnTo>
                      <a:pt x="1977" y="1548"/>
                    </a:lnTo>
                    <a:lnTo>
                      <a:pt x="3906" y="1429"/>
                    </a:lnTo>
                    <a:lnTo>
                      <a:pt x="304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857" name="Google Shape;857;p2"/>
          <p:cNvGrpSpPr/>
          <p:nvPr/>
        </p:nvGrpSpPr>
        <p:grpSpPr>
          <a:xfrm>
            <a:off x="7886731" y="3818050"/>
            <a:ext cx="544200" cy="544200"/>
            <a:chOff x="7886731" y="3818050"/>
            <a:chExt cx="544200" cy="544200"/>
          </a:xfrm>
        </p:grpSpPr>
        <p:sp>
          <p:nvSpPr>
            <p:cNvPr id="858" name="Google Shape;858;p2"/>
            <p:cNvSpPr/>
            <p:nvPr/>
          </p:nvSpPr>
          <p:spPr>
            <a:xfrm>
              <a:off x="7886731" y="381805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9" name="Google Shape;859;p2"/>
            <p:cNvGrpSpPr/>
            <p:nvPr/>
          </p:nvGrpSpPr>
          <p:grpSpPr>
            <a:xfrm>
              <a:off x="7998510" y="3892618"/>
              <a:ext cx="304237" cy="398204"/>
              <a:chOff x="8072767" y="2040268"/>
              <a:chExt cx="304237" cy="398204"/>
            </a:xfrm>
          </p:grpSpPr>
          <p:sp>
            <p:nvSpPr>
              <p:cNvPr id="860" name="Google Shape;860;p2"/>
              <p:cNvSpPr/>
              <p:nvPr/>
            </p:nvSpPr>
            <p:spPr>
              <a:xfrm>
                <a:off x="8173889" y="2274415"/>
                <a:ext cx="99584" cy="46214"/>
              </a:xfrm>
              <a:custGeom>
                <a:avLst/>
                <a:gdLst/>
                <a:ahLst/>
                <a:cxnLst/>
                <a:rect l="l" t="t" r="r" b="b"/>
                <a:pathLst>
                  <a:path w="2978" h="1382" extrusionOk="0">
                    <a:moveTo>
                      <a:pt x="1501" y="0"/>
                    </a:moveTo>
                    <a:cubicBezTo>
                      <a:pt x="882" y="0"/>
                      <a:pt x="310" y="310"/>
                      <a:pt x="1" y="858"/>
                    </a:cubicBezTo>
                    <a:cubicBezTo>
                      <a:pt x="429" y="1191"/>
                      <a:pt x="930" y="1381"/>
                      <a:pt x="1501" y="1381"/>
                    </a:cubicBezTo>
                    <a:cubicBezTo>
                      <a:pt x="2073" y="1381"/>
                      <a:pt x="2597" y="1191"/>
                      <a:pt x="2978" y="858"/>
                    </a:cubicBezTo>
                    <a:cubicBezTo>
                      <a:pt x="2692" y="310"/>
                      <a:pt x="2120" y="0"/>
                      <a:pt x="150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2"/>
              <p:cNvSpPr/>
              <p:nvPr/>
            </p:nvSpPr>
            <p:spPr>
              <a:xfrm>
                <a:off x="8200976" y="2181184"/>
                <a:ext cx="46214" cy="46281"/>
              </a:xfrm>
              <a:custGeom>
                <a:avLst/>
                <a:gdLst/>
                <a:ahLst/>
                <a:cxnLst/>
                <a:rect l="l" t="t" r="r" b="b"/>
                <a:pathLst>
                  <a:path w="1382" h="1384" extrusionOk="0">
                    <a:moveTo>
                      <a:pt x="729" y="1"/>
                    </a:moveTo>
                    <a:cubicBezTo>
                      <a:pt x="717" y="1"/>
                      <a:pt x="704" y="1"/>
                      <a:pt x="691" y="2"/>
                    </a:cubicBezTo>
                    <a:cubicBezTo>
                      <a:pt x="310" y="2"/>
                      <a:pt x="0" y="311"/>
                      <a:pt x="0" y="693"/>
                    </a:cubicBezTo>
                    <a:cubicBezTo>
                      <a:pt x="0" y="1074"/>
                      <a:pt x="310" y="1383"/>
                      <a:pt x="691" y="1383"/>
                    </a:cubicBezTo>
                    <a:cubicBezTo>
                      <a:pt x="1072" y="1383"/>
                      <a:pt x="1382" y="1074"/>
                      <a:pt x="1382" y="693"/>
                    </a:cubicBezTo>
                    <a:cubicBezTo>
                      <a:pt x="1382" y="324"/>
                      <a:pt x="1093" y="1"/>
                      <a:pt x="72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2"/>
              <p:cNvSpPr/>
              <p:nvPr/>
            </p:nvSpPr>
            <p:spPr>
              <a:xfrm>
                <a:off x="8072767" y="2040268"/>
                <a:ext cx="304237" cy="398204"/>
              </a:xfrm>
              <a:custGeom>
                <a:avLst/>
                <a:gdLst/>
                <a:ahLst/>
                <a:cxnLst/>
                <a:rect l="l" t="t" r="r" b="b"/>
                <a:pathLst>
                  <a:path w="9098" h="11908" extrusionOk="0">
                    <a:moveTo>
                      <a:pt x="4501" y="2120"/>
                    </a:moveTo>
                    <a:cubicBezTo>
                      <a:pt x="6216" y="2120"/>
                      <a:pt x="7621" y="3501"/>
                      <a:pt x="7621" y="5240"/>
                    </a:cubicBezTo>
                    <a:lnTo>
                      <a:pt x="7621" y="5931"/>
                    </a:lnTo>
                    <a:cubicBezTo>
                      <a:pt x="7621" y="7645"/>
                      <a:pt x="6216" y="9050"/>
                      <a:pt x="4501" y="9050"/>
                    </a:cubicBezTo>
                    <a:cubicBezTo>
                      <a:pt x="2763" y="9050"/>
                      <a:pt x="1358" y="7645"/>
                      <a:pt x="1358" y="5931"/>
                    </a:cubicBezTo>
                    <a:lnTo>
                      <a:pt x="1358" y="5240"/>
                    </a:lnTo>
                    <a:cubicBezTo>
                      <a:pt x="1358" y="3501"/>
                      <a:pt x="2763" y="2120"/>
                      <a:pt x="4501" y="2120"/>
                    </a:cubicBezTo>
                    <a:close/>
                    <a:moveTo>
                      <a:pt x="4573" y="1"/>
                    </a:moveTo>
                    <a:lnTo>
                      <a:pt x="4358" y="144"/>
                    </a:lnTo>
                    <a:cubicBezTo>
                      <a:pt x="4335" y="144"/>
                      <a:pt x="2548" y="1477"/>
                      <a:pt x="405" y="1477"/>
                    </a:cubicBezTo>
                    <a:lnTo>
                      <a:pt x="0" y="1477"/>
                    </a:lnTo>
                    <a:lnTo>
                      <a:pt x="0" y="6335"/>
                    </a:lnTo>
                    <a:cubicBezTo>
                      <a:pt x="0" y="9026"/>
                      <a:pt x="1834" y="11313"/>
                      <a:pt x="4454" y="11884"/>
                    </a:cubicBezTo>
                    <a:lnTo>
                      <a:pt x="4549" y="11908"/>
                    </a:lnTo>
                    <a:lnTo>
                      <a:pt x="4644" y="11884"/>
                    </a:lnTo>
                    <a:cubicBezTo>
                      <a:pt x="7264" y="11313"/>
                      <a:pt x="9097" y="9026"/>
                      <a:pt x="9097" y="6335"/>
                    </a:cubicBezTo>
                    <a:lnTo>
                      <a:pt x="9097" y="1477"/>
                    </a:lnTo>
                    <a:lnTo>
                      <a:pt x="8740" y="1477"/>
                    </a:lnTo>
                    <a:cubicBezTo>
                      <a:pt x="6573" y="1477"/>
                      <a:pt x="4787" y="167"/>
                      <a:pt x="4787" y="144"/>
                    </a:cubicBezTo>
                    <a:lnTo>
                      <a:pt x="457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2"/>
              <p:cNvSpPr/>
              <p:nvPr/>
            </p:nvSpPr>
            <p:spPr>
              <a:xfrm>
                <a:off x="8142054" y="2133466"/>
                <a:ext cx="163288" cy="151316"/>
              </a:xfrm>
              <a:custGeom>
                <a:avLst/>
                <a:gdLst/>
                <a:ahLst/>
                <a:cxnLst/>
                <a:rect l="l" t="t" r="r" b="b"/>
                <a:pathLst>
                  <a:path w="4883" h="4525" extrusionOk="0">
                    <a:moveTo>
                      <a:pt x="2453" y="0"/>
                    </a:moveTo>
                    <a:cubicBezTo>
                      <a:pt x="1119" y="0"/>
                      <a:pt x="0" y="1119"/>
                      <a:pt x="0" y="2453"/>
                    </a:cubicBezTo>
                    <a:lnTo>
                      <a:pt x="0" y="3144"/>
                    </a:lnTo>
                    <a:cubicBezTo>
                      <a:pt x="0" y="3644"/>
                      <a:pt x="191" y="4144"/>
                      <a:pt x="453" y="4525"/>
                    </a:cubicBezTo>
                    <a:cubicBezTo>
                      <a:pt x="905" y="3906"/>
                      <a:pt x="1620" y="3501"/>
                      <a:pt x="2453" y="3501"/>
                    </a:cubicBezTo>
                    <a:cubicBezTo>
                      <a:pt x="1667" y="3501"/>
                      <a:pt x="1048" y="2858"/>
                      <a:pt x="1048" y="2096"/>
                    </a:cubicBezTo>
                    <a:cubicBezTo>
                      <a:pt x="1048" y="1310"/>
                      <a:pt x="1667" y="691"/>
                      <a:pt x="2453" y="691"/>
                    </a:cubicBezTo>
                    <a:cubicBezTo>
                      <a:pt x="3215" y="691"/>
                      <a:pt x="3858" y="1310"/>
                      <a:pt x="3858" y="2096"/>
                    </a:cubicBezTo>
                    <a:cubicBezTo>
                      <a:pt x="3811" y="2858"/>
                      <a:pt x="3191" y="3501"/>
                      <a:pt x="2453" y="3501"/>
                    </a:cubicBezTo>
                    <a:cubicBezTo>
                      <a:pt x="3263" y="3501"/>
                      <a:pt x="4001" y="3882"/>
                      <a:pt x="4454" y="4525"/>
                    </a:cubicBezTo>
                    <a:cubicBezTo>
                      <a:pt x="4715" y="4144"/>
                      <a:pt x="4882" y="3667"/>
                      <a:pt x="4882" y="3144"/>
                    </a:cubicBezTo>
                    <a:lnTo>
                      <a:pt x="4882" y="2453"/>
                    </a:lnTo>
                    <a:cubicBezTo>
                      <a:pt x="4882" y="1119"/>
                      <a:pt x="3787" y="0"/>
                      <a:pt x="245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864" name="Google Shape;864;p2"/>
          <p:cNvSpPr/>
          <p:nvPr/>
        </p:nvSpPr>
        <p:spPr>
          <a:xfrm>
            <a:off x="7886731" y="150975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65" name="Google Shape;865;p2"/>
          <p:cNvGrpSpPr/>
          <p:nvPr/>
        </p:nvGrpSpPr>
        <p:grpSpPr>
          <a:xfrm>
            <a:off x="7961291" y="1583145"/>
            <a:ext cx="398237" cy="397401"/>
            <a:chOff x="721585" y="1419120"/>
            <a:chExt cx="398237" cy="397401"/>
          </a:xfrm>
        </p:grpSpPr>
        <p:sp>
          <p:nvSpPr>
            <p:cNvPr id="866" name="Google Shape;866;p2"/>
            <p:cNvSpPr/>
            <p:nvPr/>
          </p:nvSpPr>
          <p:spPr>
            <a:xfrm>
              <a:off x="790872" y="1419120"/>
              <a:ext cx="162485" cy="45412"/>
            </a:xfrm>
            <a:custGeom>
              <a:avLst/>
              <a:gdLst/>
              <a:ahLst/>
              <a:cxnLst/>
              <a:rect l="l" t="t" r="r" b="b"/>
              <a:pathLst>
                <a:path w="4859" h="1358" extrusionOk="0">
                  <a:moveTo>
                    <a:pt x="715" y="1"/>
                  </a:moveTo>
                  <a:lnTo>
                    <a:pt x="1" y="691"/>
                  </a:lnTo>
                  <a:lnTo>
                    <a:pt x="691" y="1358"/>
                  </a:lnTo>
                  <a:lnTo>
                    <a:pt x="4168" y="1358"/>
                  </a:lnTo>
                  <a:lnTo>
                    <a:pt x="4859" y="691"/>
                  </a:lnTo>
                  <a:lnTo>
                    <a:pt x="41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 name="Google Shape;867;p2"/>
            <p:cNvSpPr/>
            <p:nvPr/>
          </p:nvSpPr>
          <p:spPr>
            <a:xfrm>
              <a:off x="1072805" y="1466103"/>
              <a:ext cx="47017" cy="46214"/>
            </a:xfrm>
            <a:custGeom>
              <a:avLst/>
              <a:gdLst/>
              <a:ahLst/>
              <a:cxnLst/>
              <a:rect l="l" t="t" r="r" b="b"/>
              <a:pathLst>
                <a:path w="1406" h="1382" extrusionOk="0">
                  <a:moveTo>
                    <a:pt x="0" y="1"/>
                  </a:moveTo>
                  <a:lnTo>
                    <a:pt x="0" y="1382"/>
                  </a:lnTo>
                  <a:lnTo>
                    <a:pt x="1405" y="1382"/>
                  </a:lnTo>
                  <a:lnTo>
                    <a:pt x="140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2"/>
            <p:cNvSpPr/>
            <p:nvPr/>
          </p:nvSpPr>
          <p:spPr>
            <a:xfrm>
              <a:off x="1072002" y="1535391"/>
              <a:ext cx="46214" cy="257254"/>
            </a:xfrm>
            <a:custGeom>
              <a:avLst/>
              <a:gdLst/>
              <a:ahLst/>
              <a:cxnLst/>
              <a:rect l="l" t="t" r="r" b="b"/>
              <a:pathLst>
                <a:path w="1382" h="7693" extrusionOk="0">
                  <a:moveTo>
                    <a:pt x="0" y="0"/>
                  </a:moveTo>
                  <a:lnTo>
                    <a:pt x="0" y="6287"/>
                  </a:lnTo>
                  <a:lnTo>
                    <a:pt x="24" y="6287"/>
                  </a:lnTo>
                  <a:lnTo>
                    <a:pt x="715" y="7693"/>
                  </a:lnTo>
                  <a:lnTo>
                    <a:pt x="1381" y="6287"/>
                  </a:lnTo>
                  <a:lnTo>
                    <a:pt x="138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2"/>
            <p:cNvSpPr/>
            <p:nvPr/>
          </p:nvSpPr>
          <p:spPr>
            <a:xfrm>
              <a:off x="790872" y="1733690"/>
              <a:ext cx="23140" cy="22338"/>
            </a:xfrm>
            <a:custGeom>
              <a:avLst/>
              <a:gdLst/>
              <a:ahLst/>
              <a:cxnLst/>
              <a:rect l="l" t="t" r="r" b="b"/>
              <a:pathLst>
                <a:path w="692" h="668" extrusionOk="0">
                  <a:moveTo>
                    <a:pt x="1" y="0"/>
                  </a:moveTo>
                  <a:lnTo>
                    <a:pt x="1" y="667"/>
                  </a:lnTo>
                  <a:lnTo>
                    <a:pt x="691" y="667"/>
                  </a:lnTo>
                  <a:lnTo>
                    <a:pt x="69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2"/>
            <p:cNvSpPr/>
            <p:nvPr/>
          </p:nvSpPr>
          <p:spPr>
            <a:xfrm>
              <a:off x="790872" y="1547329"/>
              <a:ext cx="23140" cy="23140"/>
            </a:xfrm>
            <a:custGeom>
              <a:avLst/>
              <a:gdLst/>
              <a:ahLst/>
              <a:cxnLst/>
              <a:rect l="l" t="t" r="r" b="b"/>
              <a:pathLst>
                <a:path w="692" h="692" extrusionOk="0">
                  <a:moveTo>
                    <a:pt x="1" y="1"/>
                  </a:moveTo>
                  <a:lnTo>
                    <a:pt x="1" y="691"/>
                  </a:lnTo>
                  <a:lnTo>
                    <a:pt x="691" y="691"/>
                  </a:lnTo>
                  <a:lnTo>
                    <a:pt x="69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2"/>
            <p:cNvSpPr/>
            <p:nvPr/>
          </p:nvSpPr>
          <p:spPr>
            <a:xfrm>
              <a:off x="721585" y="1442227"/>
              <a:ext cx="302665" cy="374294"/>
            </a:xfrm>
            <a:custGeom>
              <a:avLst/>
              <a:gdLst/>
              <a:ahLst/>
              <a:cxnLst/>
              <a:rect l="l" t="t" r="r" b="b"/>
              <a:pathLst>
                <a:path w="9051" h="11193" extrusionOk="0">
                  <a:moveTo>
                    <a:pt x="7645" y="2453"/>
                  </a:moveTo>
                  <a:lnTo>
                    <a:pt x="7645" y="3144"/>
                  </a:lnTo>
                  <a:lnTo>
                    <a:pt x="4168" y="3144"/>
                  </a:lnTo>
                  <a:lnTo>
                    <a:pt x="4168" y="2453"/>
                  </a:lnTo>
                  <a:close/>
                  <a:moveTo>
                    <a:pt x="6240" y="3834"/>
                  </a:moveTo>
                  <a:lnTo>
                    <a:pt x="6240" y="4525"/>
                  </a:lnTo>
                  <a:lnTo>
                    <a:pt x="4168" y="4525"/>
                  </a:lnTo>
                  <a:lnTo>
                    <a:pt x="4168" y="3834"/>
                  </a:lnTo>
                  <a:close/>
                  <a:moveTo>
                    <a:pt x="3478" y="2453"/>
                  </a:moveTo>
                  <a:lnTo>
                    <a:pt x="3478" y="4549"/>
                  </a:lnTo>
                  <a:lnTo>
                    <a:pt x="1382" y="4549"/>
                  </a:lnTo>
                  <a:lnTo>
                    <a:pt x="1382" y="2453"/>
                  </a:lnTo>
                  <a:close/>
                  <a:moveTo>
                    <a:pt x="7645" y="5263"/>
                  </a:moveTo>
                  <a:lnTo>
                    <a:pt x="7645" y="5954"/>
                  </a:lnTo>
                  <a:lnTo>
                    <a:pt x="4168" y="5954"/>
                  </a:lnTo>
                  <a:lnTo>
                    <a:pt x="4168" y="5263"/>
                  </a:lnTo>
                  <a:close/>
                  <a:moveTo>
                    <a:pt x="3478" y="5239"/>
                  </a:moveTo>
                  <a:lnTo>
                    <a:pt x="3478" y="7311"/>
                  </a:lnTo>
                  <a:lnTo>
                    <a:pt x="1382" y="7311"/>
                  </a:lnTo>
                  <a:lnTo>
                    <a:pt x="1382" y="5239"/>
                  </a:lnTo>
                  <a:close/>
                  <a:moveTo>
                    <a:pt x="6240" y="6621"/>
                  </a:moveTo>
                  <a:lnTo>
                    <a:pt x="6240" y="7311"/>
                  </a:lnTo>
                  <a:lnTo>
                    <a:pt x="4168" y="7311"/>
                  </a:lnTo>
                  <a:lnTo>
                    <a:pt x="4168" y="6621"/>
                  </a:lnTo>
                  <a:close/>
                  <a:moveTo>
                    <a:pt x="7645" y="8026"/>
                  </a:moveTo>
                  <a:lnTo>
                    <a:pt x="7645" y="8716"/>
                  </a:lnTo>
                  <a:lnTo>
                    <a:pt x="4168" y="8716"/>
                  </a:lnTo>
                  <a:lnTo>
                    <a:pt x="4168" y="8026"/>
                  </a:lnTo>
                  <a:close/>
                  <a:moveTo>
                    <a:pt x="3478" y="8026"/>
                  </a:moveTo>
                  <a:lnTo>
                    <a:pt x="3478" y="10121"/>
                  </a:lnTo>
                  <a:lnTo>
                    <a:pt x="1382" y="10121"/>
                  </a:lnTo>
                  <a:lnTo>
                    <a:pt x="1382" y="8026"/>
                  </a:lnTo>
                  <a:close/>
                  <a:moveTo>
                    <a:pt x="6264" y="9431"/>
                  </a:moveTo>
                  <a:lnTo>
                    <a:pt x="6264" y="10121"/>
                  </a:lnTo>
                  <a:lnTo>
                    <a:pt x="4192" y="10121"/>
                  </a:lnTo>
                  <a:lnTo>
                    <a:pt x="4192" y="9431"/>
                  </a:lnTo>
                  <a:close/>
                  <a:moveTo>
                    <a:pt x="1" y="0"/>
                  </a:moveTo>
                  <a:lnTo>
                    <a:pt x="1" y="11193"/>
                  </a:lnTo>
                  <a:lnTo>
                    <a:pt x="9050" y="11193"/>
                  </a:lnTo>
                  <a:lnTo>
                    <a:pt x="9050" y="0"/>
                  </a:lnTo>
                  <a:lnTo>
                    <a:pt x="7931" y="0"/>
                  </a:lnTo>
                  <a:lnTo>
                    <a:pt x="6550" y="1381"/>
                  </a:lnTo>
                  <a:lnTo>
                    <a:pt x="2501" y="1381"/>
                  </a:lnTo>
                  <a:lnTo>
                    <a:pt x="1096"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 name="Google Shape;872;p2"/>
            <p:cNvSpPr/>
            <p:nvPr/>
          </p:nvSpPr>
          <p:spPr>
            <a:xfrm>
              <a:off x="790872" y="1641296"/>
              <a:ext cx="23140" cy="22338"/>
            </a:xfrm>
            <a:custGeom>
              <a:avLst/>
              <a:gdLst/>
              <a:ahLst/>
              <a:cxnLst/>
              <a:rect l="l" t="t" r="r" b="b"/>
              <a:pathLst>
                <a:path w="692" h="668" extrusionOk="0">
                  <a:moveTo>
                    <a:pt x="1" y="1"/>
                  </a:moveTo>
                  <a:lnTo>
                    <a:pt x="1" y="668"/>
                  </a:lnTo>
                  <a:lnTo>
                    <a:pt x="691" y="668"/>
                  </a:lnTo>
                  <a:lnTo>
                    <a:pt x="69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873" name="Google Shape;873;p2"/>
          <p:cNvPicPr preferRelativeResize="0"/>
          <p:nvPr/>
        </p:nvPicPr>
        <p:blipFill rotWithShape="1">
          <a:blip r:embed="rId3">
            <a:alphaModFix/>
          </a:blip>
          <a:srcRect l="21778" r="22579"/>
          <a:stretch/>
        </p:blipFill>
        <p:spPr>
          <a:xfrm>
            <a:off x="3616427" y="1886066"/>
            <a:ext cx="1910999" cy="193198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g2a2a75ddf87_1_233"/>
          <p:cNvSpPr txBox="1">
            <a:spLocks noGrp="1"/>
          </p:cNvSpPr>
          <p:nvPr>
            <p:ph type="title"/>
          </p:nvPr>
        </p:nvSpPr>
        <p:spPr>
          <a:xfrm>
            <a:off x="970650" y="2524575"/>
            <a:ext cx="7302600" cy="11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
              <a:t>TESTING</a:t>
            </a:r>
            <a:endParaRPr/>
          </a:p>
          <a:p>
            <a:pPr marL="0" lvl="0" indent="0" algn="ctr" rtl="0">
              <a:lnSpc>
                <a:spcPct val="100000"/>
              </a:lnSpc>
              <a:spcBef>
                <a:spcPts val="0"/>
              </a:spcBef>
              <a:spcAft>
                <a:spcPts val="0"/>
              </a:spcAft>
              <a:buSzPts val="3600"/>
              <a:buNone/>
            </a:pPr>
            <a:endParaRPr/>
          </a:p>
        </p:txBody>
      </p:sp>
      <p:sp>
        <p:nvSpPr>
          <p:cNvPr id="1163" name="Google Shape;1163;g2a2a75ddf87_1_233"/>
          <p:cNvSpPr txBox="1">
            <a:spLocks noGrp="1"/>
          </p:cNvSpPr>
          <p:nvPr>
            <p:ph type="title" idx="2"/>
          </p:nvPr>
        </p:nvSpPr>
        <p:spPr>
          <a:xfrm>
            <a:off x="4146000" y="1742938"/>
            <a:ext cx="852000" cy="7542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a:t>06</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sp>
        <p:nvSpPr>
          <p:cNvPr id="1168" name="Google Shape;1168;g2a2a75ddf87_0_149"/>
          <p:cNvSpPr txBox="1">
            <a:spLocks noGrp="1"/>
          </p:cNvSpPr>
          <p:nvPr>
            <p:ph type="title"/>
          </p:nvPr>
        </p:nvSpPr>
        <p:spPr>
          <a:xfrm>
            <a:off x="4135975" y="882300"/>
            <a:ext cx="4294800" cy="1080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PLAN FOR TESTING</a:t>
            </a:r>
            <a:endParaRPr/>
          </a:p>
        </p:txBody>
      </p:sp>
      <p:sp>
        <p:nvSpPr>
          <p:cNvPr id="1169" name="Google Shape;1169;g2a2a75ddf87_0_149"/>
          <p:cNvSpPr txBox="1">
            <a:spLocks noGrp="1"/>
          </p:cNvSpPr>
          <p:nvPr>
            <p:ph type="subTitle" idx="1"/>
          </p:nvPr>
        </p:nvSpPr>
        <p:spPr>
          <a:xfrm>
            <a:off x="4135975" y="1962900"/>
            <a:ext cx="4294800" cy="2298300"/>
          </a:xfrm>
          <a:prstGeom prst="rect">
            <a:avLst/>
          </a:prstGeom>
          <a:noFill/>
          <a:ln>
            <a:noFill/>
          </a:ln>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a:t>Testing focused on installation and configuration of procedures. </a:t>
            </a:r>
            <a:endParaRPr sz="1500"/>
          </a:p>
          <a:p>
            <a:pPr marL="457200" lvl="0" indent="0" algn="l" rtl="0">
              <a:spcBef>
                <a:spcPts val="0"/>
              </a:spcBef>
              <a:spcAft>
                <a:spcPts val="0"/>
              </a:spcAft>
              <a:buNone/>
            </a:pPr>
            <a:endParaRPr sz="1500"/>
          </a:p>
          <a:p>
            <a:pPr marL="457200" lvl="0" indent="-323850" algn="l" rtl="0">
              <a:spcBef>
                <a:spcPts val="0"/>
              </a:spcBef>
              <a:spcAft>
                <a:spcPts val="0"/>
              </a:spcAft>
              <a:buSzPts val="1500"/>
              <a:buChar char="■"/>
            </a:pPr>
            <a:r>
              <a:rPr lang="en" sz="1500"/>
              <a:t>For early useability and accuracy testing subset of recommendations will get created.</a:t>
            </a:r>
            <a:endParaRPr sz="1500"/>
          </a:p>
          <a:p>
            <a:pPr marL="457200" lvl="0" indent="0" algn="l" rtl="0">
              <a:spcBef>
                <a:spcPts val="0"/>
              </a:spcBef>
              <a:spcAft>
                <a:spcPts val="0"/>
              </a:spcAft>
              <a:buNone/>
            </a:pPr>
            <a:endParaRPr sz="1500"/>
          </a:p>
          <a:p>
            <a:pPr marL="457200" lvl="0" indent="-323850" algn="l" rtl="0">
              <a:spcBef>
                <a:spcPts val="0"/>
              </a:spcBef>
              <a:spcAft>
                <a:spcPts val="0"/>
              </a:spcAft>
              <a:buSzPts val="1500"/>
              <a:buChar char="■"/>
            </a:pPr>
            <a:r>
              <a:rPr lang="en" sz="1500"/>
              <a:t>Enhancement will be rolled out gradually for reliability, scalability and maintainability. </a:t>
            </a:r>
            <a:endParaRPr sz="1500"/>
          </a:p>
        </p:txBody>
      </p:sp>
      <p:pic>
        <p:nvPicPr>
          <p:cNvPr id="1170" name="Google Shape;1170;g2a2a75ddf87_0_149"/>
          <p:cNvPicPr preferRelativeResize="0"/>
          <p:nvPr/>
        </p:nvPicPr>
        <p:blipFill>
          <a:blip r:embed="rId5">
            <a:alphaModFix/>
          </a:blip>
          <a:stretch>
            <a:fillRect/>
          </a:stretch>
        </p:blipFill>
        <p:spPr>
          <a:xfrm>
            <a:off x="0" y="1674338"/>
            <a:ext cx="4204099" cy="2570626"/>
          </a:xfrm>
          <a:prstGeom prst="rect">
            <a:avLst/>
          </a:prstGeom>
          <a:noFill/>
          <a:ln>
            <a:noFill/>
          </a:ln>
        </p:spPr>
      </p:pic>
      <p:pic>
        <p:nvPicPr>
          <p:cNvPr id="4" name="Audio 3">
            <a:hlinkClick r:id="" action="ppaction://media"/>
            <a:extLst>
              <a:ext uri="{FF2B5EF4-FFF2-40B4-BE49-F238E27FC236}">
                <a16:creationId xmlns:a16="http://schemas.microsoft.com/office/drawing/2014/main" id="{077696CA-A66F-147C-BA05-1C6F8009B68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3265"/>
    </mc:Choice>
    <mc:Fallback xmlns="">
      <p:transition spd="slow" advTm="53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g2a2a75ddf87_0_161"/>
          <p:cNvSpPr txBox="1">
            <a:spLocks noGrp="1"/>
          </p:cNvSpPr>
          <p:nvPr>
            <p:ph type="title"/>
          </p:nvPr>
        </p:nvSpPr>
        <p:spPr>
          <a:xfrm>
            <a:off x="970650" y="2524575"/>
            <a:ext cx="7302600" cy="11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
              <a:t>USE CASE</a:t>
            </a:r>
            <a:endParaRPr/>
          </a:p>
          <a:p>
            <a:pPr marL="0" lvl="0" indent="0" algn="ctr" rtl="0">
              <a:lnSpc>
                <a:spcPct val="100000"/>
              </a:lnSpc>
              <a:spcBef>
                <a:spcPts val="0"/>
              </a:spcBef>
              <a:spcAft>
                <a:spcPts val="0"/>
              </a:spcAft>
              <a:buSzPts val="3600"/>
              <a:buNone/>
            </a:pPr>
            <a:endParaRPr/>
          </a:p>
        </p:txBody>
      </p:sp>
      <p:sp>
        <p:nvSpPr>
          <p:cNvPr id="1176" name="Google Shape;1176;g2a2a75ddf87_0_161"/>
          <p:cNvSpPr txBox="1">
            <a:spLocks noGrp="1"/>
          </p:cNvSpPr>
          <p:nvPr>
            <p:ph type="title" idx="2"/>
          </p:nvPr>
        </p:nvSpPr>
        <p:spPr>
          <a:xfrm>
            <a:off x="4146000" y="1742938"/>
            <a:ext cx="852000" cy="7542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a:t>07</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g2a2a75ddf87_0_187"/>
          <p:cNvSpPr txBox="1">
            <a:spLocks noGrp="1"/>
          </p:cNvSpPr>
          <p:nvPr>
            <p:ph type="title"/>
          </p:nvPr>
        </p:nvSpPr>
        <p:spPr>
          <a:xfrm>
            <a:off x="701300" y="445025"/>
            <a:ext cx="78393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a:t>KODI RECOMMENDATION USE CASE</a:t>
            </a:r>
            <a:endParaRPr/>
          </a:p>
        </p:txBody>
      </p:sp>
      <p:sp>
        <p:nvSpPr>
          <p:cNvPr id="1182" name="Google Shape;1182;g2a2a75ddf87_0_187"/>
          <p:cNvSpPr txBox="1">
            <a:spLocks noGrp="1"/>
          </p:cNvSpPr>
          <p:nvPr>
            <p:ph type="subTitle" idx="4294967295"/>
          </p:nvPr>
        </p:nvSpPr>
        <p:spPr>
          <a:xfrm>
            <a:off x="6225650" y="1246975"/>
            <a:ext cx="2607000" cy="33276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1000"/>
              </a:spcBef>
              <a:spcAft>
                <a:spcPts val="0"/>
              </a:spcAft>
              <a:buClr>
                <a:schemeClr val="accent1"/>
              </a:buClr>
              <a:buSzPts val="1400"/>
              <a:buFont typeface="Inter"/>
              <a:buChar char="■"/>
            </a:pPr>
            <a:r>
              <a:rPr lang="en" sz="1400"/>
              <a:t>Use-case for displaying recommendations on user’s landing page.</a:t>
            </a:r>
            <a:endParaRPr sz="1400"/>
          </a:p>
          <a:p>
            <a:pPr marL="457200" marR="0" lvl="0" indent="-317500" algn="l" rtl="0">
              <a:lnSpc>
                <a:spcPct val="100000"/>
              </a:lnSpc>
              <a:spcBef>
                <a:spcPts val="1000"/>
              </a:spcBef>
              <a:spcAft>
                <a:spcPts val="0"/>
              </a:spcAft>
              <a:buClr>
                <a:schemeClr val="accent1"/>
              </a:buClr>
              <a:buSzPts val="1400"/>
              <a:buFont typeface="Inter"/>
              <a:buChar char="■"/>
            </a:pPr>
            <a:r>
              <a:rPr lang="en" sz="1400"/>
              <a:t>KODI starts up, and the AI gets invoked.</a:t>
            </a:r>
            <a:endParaRPr sz="1400"/>
          </a:p>
          <a:p>
            <a:pPr marL="457200" marR="0" lvl="0" indent="-317500" algn="l" rtl="0">
              <a:lnSpc>
                <a:spcPct val="100000"/>
              </a:lnSpc>
              <a:spcBef>
                <a:spcPts val="1000"/>
              </a:spcBef>
              <a:spcAft>
                <a:spcPts val="0"/>
              </a:spcAft>
              <a:buClr>
                <a:schemeClr val="accent1"/>
              </a:buClr>
              <a:buSzPts val="1400"/>
              <a:buFont typeface="Inter"/>
              <a:buChar char="■"/>
            </a:pPr>
            <a:r>
              <a:rPr lang="en" sz="1400"/>
              <a:t>Watch list is created from previous watch history.</a:t>
            </a:r>
            <a:endParaRPr sz="1400"/>
          </a:p>
          <a:p>
            <a:pPr marL="457200" marR="0" lvl="0" indent="-317500" algn="l" rtl="0">
              <a:lnSpc>
                <a:spcPct val="100000"/>
              </a:lnSpc>
              <a:spcBef>
                <a:spcPts val="1000"/>
              </a:spcBef>
              <a:spcAft>
                <a:spcPts val="0"/>
              </a:spcAft>
              <a:buClr>
                <a:schemeClr val="accent1"/>
              </a:buClr>
              <a:buSzPts val="1400"/>
              <a:buFont typeface="Inter"/>
              <a:buChar char="■"/>
            </a:pPr>
            <a:r>
              <a:rPr lang="en" sz="1400"/>
              <a:t>The AI consults this information and returns a list of recommendations.</a:t>
            </a:r>
            <a:endParaRPr sz="1400"/>
          </a:p>
          <a:p>
            <a:pPr marL="457200" marR="0" lvl="0" indent="0" algn="l" rtl="0">
              <a:lnSpc>
                <a:spcPct val="100000"/>
              </a:lnSpc>
              <a:spcBef>
                <a:spcPts val="1000"/>
              </a:spcBef>
              <a:spcAft>
                <a:spcPts val="0"/>
              </a:spcAft>
              <a:buClr>
                <a:schemeClr val="dk1"/>
              </a:buClr>
              <a:buSzPts val="1200"/>
              <a:buFont typeface="Inter"/>
              <a:buNone/>
            </a:pPr>
            <a:endParaRPr sz="1400" b="0" i="0" u="none" strike="noStrike" cap="none">
              <a:solidFill>
                <a:schemeClr val="dk1"/>
              </a:solidFill>
              <a:latin typeface="Inter"/>
              <a:ea typeface="Inter"/>
              <a:cs typeface="Inter"/>
              <a:sym typeface="Inter"/>
            </a:endParaRPr>
          </a:p>
          <a:p>
            <a:pPr marL="0" marR="0" lvl="0" indent="0" algn="l" rtl="0">
              <a:lnSpc>
                <a:spcPct val="100000"/>
              </a:lnSpc>
              <a:spcBef>
                <a:spcPts val="1000"/>
              </a:spcBef>
              <a:spcAft>
                <a:spcPts val="0"/>
              </a:spcAft>
              <a:buClr>
                <a:schemeClr val="dk1"/>
              </a:buClr>
              <a:buSzPts val="1200"/>
              <a:buFont typeface="Inter"/>
              <a:buNone/>
            </a:pPr>
            <a:endParaRPr sz="1400" b="0" i="0" u="none" strike="noStrike" cap="none">
              <a:solidFill>
                <a:schemeClr val="dk1"/>
              </a:solidFill>
              <a:latin typeface="Inter"/>
              <a:ea typeface="Inter"/>
              <a:cs typeface="Inter"/>
              <a:sym typeface="Inter"/>
            </a:endParaRPr>
          </a:p>
        </p:txBody>
      </p:sp>
      <p:pic>
        <p:nvPicPr>
          <p:cNvPr id="1183" name="Google Shape;1183;g2a2a75ddf87_0_187"/>
          <p:cNvPicPr preferRelativeResize="0"/>
          <p:nvPr/>
        </p:nvPicPr>
        <p:blipFill>
          <a:blip r:embed="rId5">
            <a:alphaModFix/>
          </a:blip>
          <a:stretch>
            <a:fillRect/>
          </a:stretch>
        </p:blipFill>
        <p:spPr>
          <a:xfrm>
            <a:off x="701300" y="1320300"/>
            <a:ext cx="5425026" cy="3180950"/>
          </a:xfrm>
          <a:prstGeom prst="rect">
            <a:avLst/>
          </a:prstGeom>
          <a:noFill/>
          <a:ln>
            <a:noFill/>
          </a:ln>
        </p:spPr>
      </p:pic>
      <p:pic>
        <p:nvPicPr>
          <p:cNvPr id="10" name="Audio 9">
            <a:hlinkClick r:id="" action="ppaction://media"/>
            <a:extLst>
              <a:ext uri="{FF2B5EF4-FFF2-40B4-BE49-F238E27FC236}">
                <a16:creationId xmlns:a16="http://schemas.microsoft.com/office/drawing/2014/main" id="{4676FD36-2EC2-C0B0-4FBE-69B73052689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5169"/>
    </mc:Choice>
    <mc:Fallback xmlns="">
      <p:transition spd="slow" advTm="351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87"/>
        <p:cNvGrpSpPr/>
        <p:nvPr/>
      </p:nvGrpSpPr>
      <p:grpSpPr>
        <a:xfrm>
          <a:off x="0" y="0"/>
          <a:ext cx="0" cy="0"/>
          <a:chOff x="0" y="0"/>
          <a:chExt cx="0" cy="0"/>
        </a:xfrm>
      </p:grpSpPr>
      <p:sp>
        <p:nvSpPr>
          <p:cNvPr id="1188" name="Google Shape;1188;g2a2a75ddf87_0_166"/>
          <p:cNvSpPr txBox="1">
            <a:spLocks noGrp="1"/>
          </p:cNvSpPr>
          <p:nvPr>
            <p:ph type="title"/>
          </p:nvPr>
        </p:nvSpPr>
        <p:spPr>
          <a:xfrm>
            <a:off x="970650" y="2524575"/>
            <a:ext cx="7302600" cy="11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
              <a:t>LESSONS LEARNED</a:t>
            </a:r>
            <a:endParaRPr/>
          </a:p>
          <a:p>
            <a:pPr marL="0" lvl="0" indent="0" algn="ctr" rtl="0">
              <a:lnSpc>
                <a:spcPct val="100000"/>
              </a:lnSpc>
              <a:spcBef>
                <a:spcPts val="0"/>
              </a:spcBef>
              <a:spcAft>
                <a:spcPts val="0"/>
              </a:spcAft>
              <a:buSzPts val="3600"/>
              <a:buNone/>
            </a:pPr>
            <a:endParaRPr/>
          </a:p>
        </p:txBody>
      </p:sp>
      <p:sp>
        <p:nvSpPr>
          <p:cNvPr id="1189" name="Google Shape;1189;g2a2a75ddf87_0_166"/>
          <p:cNvSpPr txBox="1">
            <a:spLocks noGrp="1"/>
          </p:cNvSpPr>
          <p:nvPr>
            <p:ph type="title" idx="2"/>
          </p:nvPr>
        </p:nvSpPr>
        <p:spPr>
          <a:xfrm>
            <a:off x="4146000" y="1742938"/>
            <a:ext cx="852000" cy="7542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a:t>08</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g2a2a75ddf87_0_19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a:t>MAIN LESSONS LEARNED</a:t>
            </a:r>
            <a:endParaRPr/>
          </a:p>
        </p:txBody>
      </p:sp>
      <p:sp>
        <p:nvSpPr>
          <p:cNvPr id="1195" name="Google Shape;1195;g2a2a75ddf87_0_193"/>
          <p:cNvSpPr txBox="1">
            <a:spLocks noGrp="1"/>
          </p:cNvSpPr>
          <p:nvPr>
            <p:ph type="subTitle" idx="4"/>
          </p:nvPr>
        </p:nvSpPr>
        <p:spPr>
          <a:xfrm>
            <a:off x="937625" y="2188375"/>
            <a:ext cx="2175300" cy="70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IMPORTANCE OF MARKET ANALYSIS</a:t>
            </a:r>
            <a:endParaRPr/>
          </a:p>
        </p:txBody>
      </p:sp>
      <p:sp>
        <p:nvSpPr>
          <p:cNvPr id="1196" name="Google Shape;1196;g2a2a75ddf87_0_193"/>
          <p:cNvSpPr txBox="1">
            <a:spLocks noGrp="1"/>
          </p:cNvSpPr>
          <p:nvPr>
            <p:ph type="subTitle" idx="5"/>
          </p:nvPr>
        </p:nvSpPr>
        <p:spPr>
          <a:xfrm>
            <a:off x="3484350" y="2188375"/>
            <a:ext cx="2175300" cy="705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2400"/>
              <a:buFont typeface="Arial"/>
              <a:buNone/>
            </a:pPr>
            <a:r>
              <a:rPr lang="en"/>
              <a:t>IMPORTANCE OF USER EXPERIENCE</a:t>
            </a:r>
            <a:endParaRPr/>
          </a:p>
        </p:txBody>
      </p:sp>
      <p:sp>
        <p:nvSpPr>
          <p:cNvPr id="1197" name="Google Shape;1197;g2a2a75ddf87_0_193"/>
          <p:cNvSpPr txBox="1">
            <a:spLocks noGrp="1"/>
          </p:cNvSpPr>
          <p:nvPr>
            <p:ph type="subTitle" idx="1"/>
          </p:nvPr>
        </p:nvSpPr>
        <p:spPr>
          <a:xfrm>
            <a:off x="937625" y="2778500"/>
            <a:ext cx="2175300" cy="162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Incorporating other good functionalities common in part of other applications within the same market to improve.  </a:t>
            </a:r>
            <a:endParaRPr/>
          </a:p>
        </p:txBody>
      </p:sp>
      <p:sp>
        <p:nvSpPr>
          <p:cNvPr id="1198" name="Google Shape;1198;g2a2a75ddf87_0_193"/>
          <p:cNvSpPr txBox="1">
            <a:spLocks noGrp="1"/>
          </p:cNvSpPr>
          <p:nvPr>
            <p:ph type="subTitle" idx="2"/>
          </p:nvPr>
        </p:nvSpPr>
        <p:spPr>
          <a:xfrm>
            <a:off x="3484350" y="2778500"/>
            <a:ext cx="2175300" cy="162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r>
              <a:rPr lang="en"/>
              <a:t>The disruptive nature of data collection proves the importance of focusing on user experience in a service based program.</a:t>
            </a:r>
            <a:endParaRPr sz="1600" b="1">
              <a:latin typeface="Josefin Sans"/>
              <a:ea typeface="Josefin Sans"/>
              <a:cs typeface="Josefin Sans"/>
              <a:sym typeface="Josefin Sans"/>
            </a:endParaRPr>
          </a:p>
          <a:p>
            <a:pPr marL="0" lvl="0" indent="0" algn="l" rtl="0">
              <a:lnSpc>
                <a:spcPct val="100000"/>
              </a:lnSpc>
              <a:spcBef>
                <a:spcPts val="0"/>
              </a:spcBef>
              <a:spcAft>
                <a:spcPts val="0"/>
              </a:spcAft>
              <a:buSzPts val="1200"/>
              <a:buNone/>
            </a:pPr>
            <a:endParaRPr/>
          </a:p>
        </p:txBody>
      </p:sp>
      <p:sp>
        <p:nvSpPr>
          <p:cNvPr id="1199" name="Google Shape;1199;g2a2a75ddf87_0_193"/>
          <p:cNvSpPr txBox="1">
            <a:spLocks noGrp="1"/>
          </p:cNvSpPr>
          <p:nvPr>
            <p:ph type="subTitle" idx="3"/>
          </p:nvPr>
        </p:nvSpPr>
        <p:spPr>
          <a:xfrm>
            <a:off x="6031075" y="2778500"/>
            <a:ext cx="2175300" cy="162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r>
              <a:rPr lang="en"/>
              <a:t>AI tools are a viable alternative for other taxing, the burgeoning technology is interesting topic to explain in more stagnant markets. </a:t>
            </a:r>
            <a:endParaRPr/>
          </a:p>
        </p:txBody>
      </p:sp>
      <p:sp>
        <p:nvSpPr>
          <p:cNvPr id="1200" name="Google Shape;1200;g2a2a75ddf87_0_193"/>
          <p:cNvSpPr txBox="1">
            <a:spLocks noGrp="1"/>
          </p:cNvSpPr>
          <p:nvPr>
            <p:ph type="subTitle" idx="6"/>
          </p:nvPr>
        </p:nvSpPr>
        <p:spPr>
          <a:xfrm>
            <a:off x="6031075" y="2188374"/>
            <a:ext cx="2175300" cy="705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2400"/>
              <a:buFont typeface="Arial"/>
              <a:buNone/>
            </a:pPr>
            <a:r>
              <a:rPr lang="en"/>
              <a:t>VIABILITY OF AI TOOLS</a:t>
            </a:r>
            <a:endParaRPr/>
          </a:p>
        </p:txBody>
      </p:sp>
      <p:grpSp>
        <p:nvGrpSpPr>
          <p:cNvPr id="1201" name="Google Shape;1201;g2a2a75ddf87_0_193"/>
          <p:cNvGrpSpPr/>
          <p:nvPr/>
        </p:nvGrpSpPr>
        <p:grpSpPr>
          <a:xfrm>
            <a:off x="1028694" y="1621394"/>
            <a:ext cx="544200" cy="544200"/>
            <a:chOff x="1459688" y="3825625"/>
            <a:chExt cx="544200" cy="544200"/>
          </a:xfrm>
        </p:grpSpPr>
        <p:sp>
          <p:nvSpPr>
            <p:cNvPr id="1202" name="Google Shape;1202;g2a2a75ddf87_0_193"/>
            <p:cNvSpPr/>
            <p:nvPr/>
          </p:nvSpPr>
          <p:spPr>
            <a:xfrm>
              <a:off x="1459688" y="382562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03" name="Google Shape;1203;g2a2a75ddf87_0_193"/>
            <p:cNvGrpSpPr/>
            <p:nvPr/>
          </p:nvGrpSpPr>
          <p:grpSpPr>
            <a:xfrm>
              <a:off x="1533876" y="3904548"/>
              <a:ext cx="396631" cy="399007"/>
              <a:chOff x="1533876" y="3904548"/>
              <a:chExt cx="396631" cy="399007"/>
            </a:xfrm>
          </p:grpSpPr>
          <p:sp>
            <p:nvSpPr>
              <p:cNvPr id="1204" name="Google Shape;1204;g2a2a75ddf87_0_193"/>
              <p:cNvSpPr/>
              <p:nvPr/>
            </p:nvSpPr>
            <p:spPr>
              <a:xfrm>
                <a:off x="1719434" y="3986577"/>
                <a:ext cx="37453" cy="49391"/>
              </a:xfrm>
              <a:custGeom>
                <a:avLst/>
                <a:gdLst/>
                <a:ahLst/>
                <a:cxnLst/>
                <a:rect l="l" t="t" r="r" b="b"/>
                <a:pathLst>
                  <a:path w="1120" h="1477" extrusionOk="0">
                    <a:moveTo>
                      <a:pt x="0" y="0"/>
                    </a:moveTo>
                    <a:lnTo>
                      <a:pt x="0" y="1477"/>
                    </a:lnTo>
                    <a:lnTo>
                      <a:pt x="1120" y="738"/>
                    </a:lnTo>
                    <a:lnTo>
                      <a:pt x="0"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g2a2a75ddf87_0_193"/>
              <p:cNvSpPr/>
              <p:nvPr/>
            </p:nvSpPr>
            <p:spPr>
              <a:xfrm>
                <a:off x="1556180" y="3904548"/>
                <a:ext cx="349615" cy="257254"/>
              </a:xfrm>
              <a:custGeom>
                <a:avLst/>
                <a:gdLst/>
                <a:ahLst/>
                <a:cxnLst/>
                <a:rect l="l" t="t" r="r" b="b"/>
                <a:pathLst>
                  <a:path w="10455" h="7693" extrusionOk="0">
                    <a:moveTo>
                      <a:pt x="4168" y="1143"/>
                    </a:moveTo>
                    <a:lnTo>
                      <a:pt x="7240" y="3191"/>
                    </a:lnTo>
                    <a:lnTo>
                      <a:pt x="4168" y="5239"/>
                    </a:lnTo>
                    <a:lnTo>
                      <a:pt x="4168" y="1143"/>
                    </a:lnTo>
                    <a:close/>
                    <a:moveTo>
                      <a:pt x="7669" y="4954"/>
                    </a:moveTo>
                    <a:lnTo>
                      <a:pt x="7669" y="5620"/>
                    </a:lnTo>
                    <a:lnTo>
                      <a:pt x="9050" y="5620"/>
                    </a:lnTo>
                    <a:lnTo>
                      <a:pt x="9050" y="6311"/>
                    </a:lnTo>
                    <a:lnTo>
                      <a:pt x="1405" y="6311"/>
                    </a:lnTo>
                    <a:lnTo>
                      <a:pt x="1405" y="5620"/>
                    </a:lnTo>
                    <a:lnTo>
                      <a:pt x="6978" y="5620"/>
                    </a:lnTo>
                    <a:lnTo>
                      <a:pt x="6978" y="4954"/>
                    </a:lnTo>
                    <a:close/>
                    <a:moveTo>
                      <a:pt x="0" y="0"/>
                    </a:moveTo>
                    <a:lnTo>
                      <a:pt x="0" y="7692"/>
                    </a:lnTo>
                    <a:lnTo>
                      <a:pt x="10455" y="7692"/>
                    </a:lnTo>
                    <a:lnTo>
                      <a:pt x="1045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6" name="Google Shape;1206;g2a2a75ddf87_0_193"/>
              <p:cNvSpPr/>
              <p:nvPr/>
            </p:nvSpPr>
            <p:spPr>
              <a:xfrm>
                <a:off x="1743310" y="4188053"/>
                <a:ext cx="187197" cy="115502"/>
              </a:xfrm>
              <a:custGeom>
                <a:avLst/>
                <a:gdLst/>
                <a:ahLst/>
                <a:cxnLst/>
                <a:rect l="l" t="t" r="r" b="b"/>
                <a:pathLst>
                  <a:path w="5598" h="3454" extrusionOk="0">
                    <a:moveTo>
                      <a:pt x="3478" y="0"/>
                    </a:moveTo>
                    <a:cubicBezTo>
                      <a:pt x="3478" y="405"/>
                      <a:pt x="3168" y="715"/>
                      <a:pt x="2811" y="715"/>
                    </a:cubicBezTo>
                    <a:lnTo>
                      <a:pt x="1049" y="715"/>
                    </a:lnTo>
                    <a:cubicBezTo>
                      <a:pt x="668" y="715"/>
                      <a:pt x="310" y="834"/>
                      <a:pt x="1" y="1072"/>
                    </a:cubicBezTo>
                    <a:lnTo>
                      <a:pt x="1" y="3453"/>
                    </a:lnTo>
                    <a:cubicBezTo>
                      <a:pt x="429" y="3358"/>
                      <a:pt x="810" y="3120"/>
                      <a:pt x="1049" y="2810"/>
                    </a:cubicBezTo>
                    <a:lnTo>
                      <a:pt x="5597" y="2810"/>
                    </a:lnTo>
                    <a:lnTo>
                      <a:pt x="5597" y="2096"/>
                    </a:lnTo>
                    <a:lnTo>
                      <a:pt x="4859" y="2096"/>
                    </a:lnTo>
                    <a:lnTo>
                      <a:pt x="4859" y="691"/>
                    </a:lnTo>
                    <a:lnTo>
                      <a:pt x="3978" y="691"/>
                    </a:lnTo>
                    <a:cubicBezTo>
                      <a:pt x="4097" y="476"/>
                      <a:pt x="4168" y="238"/>
                      <a:pt x="416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g2a2a75ddf87_0_193"/>
              <p:cNvSpPr/>
              <p:nvPr/>
            </p:nvSpPr>
            <p:spPr>
              <a:xfrm>
                <a:off x="1533876" y="4187250"/>
                <a:ext cx="185592" cy="115502"/>
              </a:xfrm>
              <a:custGeom>
                <a:avLst/>
                <a:gdLst/>
                <a:ahLst/>
                <a:cxnLst/>
                <a:rect l="l" t="t" r="r" b="b"/>
                <a:pathLst>
                  <a:path w="5550" h="3454" extrusionOk="0">
                    <a:moveTo>
                      <a:pt x="1382" y="0"/>
                    </a:moveTo>
                    <a:cubicBezTo>
                      <a:pt x="1382" y="262"/>
                      <a:pt x="1453" y="500"/>
                      <a:pt x="1596" y="715"/>
                    </a:cubicBezTo>
                    <a:lnTo>
                      <a:pt x="691" y="715"/>
                    </a:lnTo>
                    <a:lnTo>
                      <a:pt x="691" y="2120"/>
                    </a:lnTo>
                    <a:lnTo>
                      <a:pt x="1" y="2120"/>
                    </a:lnTo>
                    <a:lnTo>
                      <a:pt x="1" y="2810"/>
                    </a:lnTo>
                    <a:lnTo>
                      <a:pt x="4502" y="2810"/>
                    </a:lnTo>
                    <a:cubicBezTo>
                      <a:pt x="4787" y="3120"/>
                      <a:pt x="5145" y="3358"/>
                      <a:pt x="5549" y="3453"/>
                    </a:cubicBezTo>
                    <a:lnTo>
                      <a:pt x="5549" y="1072"/>
                    </a:lnTo>
                    <a:cubicBezTo>
                      <a:pt x="5264" y="858"/>
                      <a:pt x="4906" y="715"/>
                      <a:pt x="4502" y="715"/>
                    </a:cubicBezTo>
                    <a:lnTo>
                      <a:pt x="2763" y="715"/>
                    </a:lnTo>
                    <a:cubicBezTo>
                      <a:pt x="2358" y="715"/>
                      <a:pt x="2072" y="381"/>
                      <a:pt x="207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208" name="Google Shape;1208;g2a2a75ddf87_0_193"/>
          <p:cNvGrpSpPr/>
          <p:nvPr/>
        </p:nvGrpSpPr>
        <p:grpSpPr>
          <a:xfrm>
            <a:off x="3590044" y="1621394"/>
            <a:ext cx="544200" cy="544200"/>
            <a:chOff x="7960988" y="1345725"/>
            <a:chExt cx="544200" cy="544200"/>
          </a:xfrm>
        </p:grpSpPr>
        <p:sp>
          <p:nvSpPr>
            <p:cNvPr id="1209" name="Google Shape;1209;g2a2a75ddf87_0_193"/>
            <p:cNvSpPr/>
            <p:nvPr/>
          </p:nvSpPr>
          <p:spPr>
            <a:xfrm>
              <a:off x="7960988" y="134572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10" name="Google Shape;1210;g2a2a75ddf87_0_193"/>
            <p:cNvGrpSpPr/>
            <p:nvPr/>
          </p:nvGrpSpPr>
          <p:grpSpPr>
            <a:xfrm>
              <a:off x="8026586" y="1418318"/>
              <a:ext cx="397401" cy="396632"/>
              <a:chOff x="8026586" y="1418318"/>
              <a:chExt cx="397401" cy="396632"/>
            </a:xfrm>
          </p:grpSpPr>
          <p:sp>
            <p:nvSpPr>
              <p:cNvPr id="1211" name="Google Shape;1211;g2a2a75ddf87_0_193"/>
              <p:cNvSpPr/>
              <p:nvPr/>
            </p:nvSpPr>
            <p:spPr>
              <a:xfrm>
                <a:off x="8259897" y="1651662"/>
                <a:ext cx="69321" cy="70124"/>
              </a:xfrm>
              <a:custGeom>
                <a:avLst/>
                <a:gdLst/>
                <a:ahLst/>
                <a:cxnLst/>
                <a:rect l="l" t="t" r="r" b="b"/>
                <a:pathLst>
                  <a:path w="2073" h="2097" extrusionOk="0">
                    <a:moveTo>
                      <a:pt x="1" y="0"/>
                    </a:moveTo>
                    <a:lnTo>
                      <a:pt x="1" y="2096"/>
                    </a:lnTo>
                    <a:lnTo>
                      <a:pt x="2073" y="2096"/>
                    </a:lnTo>
                    <a:lnTo>
                      <a:pt x="2073"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g2a2a75ddf87_0_193"/>
              <p:cNvSpPr/>
              <p:nvPr/>
            </p:nvSpPr>
            <p:spPr>
              <a:xfrm>
                <a:off x="8352292" y="1559267"/>
                <a:ext cx="70090" cy="69321"/>
              </a:xfrm>
              <a:custGeom>
                <a:avLst/>
                <a:gdLst/>
                <a:ahLst/>
                <a:cxnLst/>
                <a:rect l="l" t="t" r="r" b="b"/>
                <a:pathLst>
                  <a:path w="2096" h="2073" extrusionOk="0">
                    <a:moveTo>
                      <a:pt x="0" y="1"/>
                    </a:moveTo>
                    <a:lnTo>
                      <a:pt x="0" y="2073"/>
                    </a:lnTo>
                    <a:lnTo>
                      <a:pt x="2096" y="2073"/>
                    </a:lnTo>
                    <a:lnTo>
                      <a:pt x="209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3" name="Google Shape;1213;g2a2a75ddf87_0_193"/>
              <p:cNvSpPr/>
              <p:nvPr/>
            </p:nvSpPr>
            <p:spPr>
              <a:xfrm>
                <a:off x="8026586" y="1418318"/>
                <a:ext cx="397401" cy="396632"/>
              </a:xfrm>
              <a:custGeom>
                <a:avLst/>
                <a:gdLst/>
                <a:ahLst/>
                <a:cxnLst/>
                <a:rect l="l" t="t" r="r" b="b"/>
                <a:pathLst>
                  <a:path w="11884" h="11861" extrusionOk="0">
                    <a:moveTo>
                      <a:pt x="0" y="1"/>
                    </a:moveTo>
                    <a:lnTo>
                      <a:pt x="0" y="11860"/>
                    </a:lnTo>
                    <a:lnTo>
                      <a:pt x="11884" y="11860"/>
                    </a:lnTo>
                    <a:lnTo>
                      <a:pt x="11884" y="6955"/>
                    </a:lnTo>
                    <a:lnTo>
                      <a:pt x="9812" y="6955"/>
                    </a:lnTo>
                    <a:lnTo>
                      <a:pt x="9812" y="11194"/>
                    </a:lnTo>
                    <a:lnTo>
                      <a:pt x="9050" y="11194"/>
                    </a:lnTo>
                    <a:lnTo>
                      <a:pt x="9050" y="9765"/>
                    </a:lnTo>
                    <a:lnTo>
                      <a:pt x="6978" y="9765"/>
                    </a:lnTo>
                    <a:lnTo>
                      <a:pt x="6978" y="11194"/>
                    </a:lnTo>
                    <a:lnTo>
                      <a:pt x="6287" y="11194"/>
                    </a:lnTo>
                    <a:lnTo>
                      <a:pt x="6287" y="7669"/>
                    </a:lnTo>
                    <a:lnTo>
                      <a:pt x="4215" y="7669"/>
                    </a:lnTo>
                    <a:lnTo>
                      <a:pt x="4215" y="11194"/>
                    </a:lnTo>
                    <a:lnTo>
                      <a:pt x="3525" y="11194"/>
                    </a:lnTo>
                    <a:lnTo>
                      <a:pt x="3525" y="9765"/>
                    </a:lnTo>
                    <a:lnTo>
                      <a:pt x="1429" y="9765"/>
                    </a:lnTo>
                    <a:lnTo>
                      <a:pt x="1429" y="11194"/>
                    </a:lnTo>
                    <a:lnTo>
                      <a:pt x="691" y="11194"/>
                    </a:lnTo>
                    <a:lnTo>
                      <a:pt x="69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4" name="Google Shape;1214;g2a2a75ddf87_0_193"/>
              <p:cNvSpPr/>
              <p:nvPr/>
            </p:nvSpPr>
            <p:spPr>
              <a:xfrm>
                <a:off x="8165931" y="1582374"/>
                <a:ext cx="70124" cy="69321"/>
              </a:xfrm>
              <a:custGeom>
                <a:avLst/>
                <a:gdLst/>
                <a:ahLst/>
                <a:cxnLst/>
                <a:rect l="l" t="t" r="r" b="b"/>
                <a:pathLst>
                  <a:path w="2097" h="2073" extrusionOk="0">
                    <a:moveTo>
                      <a:pt x="1" y="1"/>
                    </a:moveTo>
                    <a:lnTo>
                      <a:pt x="1" y="2072"/>
                    </a:lnTo>
                    <a:lnTo>
                      <a:pt x="2096" y="2072"/>
                    </a:lnTo>
                    <a:lnTo>
                      <a:pt x="209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5" name="Google Shape;1215;g2a2a75ddf87_0_193"/>
              <p:cNvSpPr/>
              <p:nvPr/>
            </p:nvSpPr>
            <p:spPr>
              <a:xfrm>
                <a:off x="8072767" y="1651662"/>
                <a:ext cx="69321" cy="70124"/>
              </a:xfrm>
              <a:custGeom>
                <a:avLst/>
                <a:gdLst/>
                <a:ahLst/>
                <a:cxnLst/>
                <a:rect l="l" t="t" r="r" b="b"/>
                <a:pathLst>
                  <a:path w="2073" h="2097" extrusionOk="0">
                    <a:moveTo>
                      <a:pt x="0" y="0"/>
                    </a:moveTo>
                    <a:lnTo>
                      <a:pt x="0" y="2096"/>
                    </a:lnTo>
                    <a:lnTo>
                      <a:pt x="2072" y="2096"/>
                    </a:lnTo>
                    <a:lnTo>
                      <a:pt x="2072"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6" name="Google Shape;1216;g2a2a75ddf87_0_193"/>
              <p:cNvSpPr/>
              <p:nvPr/>
            </p:nvSpPr>
            <p:spPr>
              <a:xfrm>
                <a:off x="8074338" y="1443030"/>
                <a:ext cx="348044" cy="186361"/>
              </a:xfrm>
              <a:custGeom>
                <a:avLst/>
                <a:gdLst/>
                <a:ahLst/>
                <a:cxnLst/>
                <a:rect l="l" t="t" r="r" b="b"/>
                <a:pathLst>
                  <a:path w="10408" h="5573" extrusionOk="0">
                    <a:moveTo>
                      <a:pt x="9360" y="0"/>
                    </a:moveTo>
                    <a:cubicBezTo>
                      <a:pt x="8789" y="0"/>
                      <a:pt x="8312" y="476"/>
                      <a:pt x="8312" y="1048"/>
                    </a:cubicBezTo>
                    <a:cubicBezTo>
                      <a:pt x="8312" y="1238"/>
                      <a:pt x="8384" y="1429"/>
                      <a:pt x="8455" y="1572"/>
                    </a:cubicBezTo>
                    <a:lnTo>
                      <a:pt x="6907" y="3548"/>
                    </a:lnTo>
                    <a:cubicBezTo>
                      <a:pt x="6788" y="3501"/>
                      <a:pt x="6717" y="3477"/>
                      <a:pt x="6598" y="3477"/>
                    </a:cubicBezTo>
                    <a:cubicBezTo>
                      <a:pt x="6431" y="3477"/>
                      <a:pt x="6288" y="3501"/>
                      <a:pt x="6145" y="3596"/>
                    </a:cubicBezTo>
                    <a:lnTo>
                      <a:pt x="4740" y="2191"/>
                    </a:lnTo>
                    <a:cubicBezTo>
                      <a:pt x="4811" y="2048"/>
                      <a:pt x="4859" y="1905"/>
                      <a:pt x="4859" y="1762"/>
                    </a:cubicBezTo>
                    <a:cubicBezTo>
                      <a:pt x="4859" y="1191"/>
                      <a:pt x="4383" y="714"/>
                      <a:pt x="3811" y="714"/>
                    </a:cubicBezTo>
                    <a:cubicBezTo>
                      <a:pt x="3264" y="714"/>
                      <a:pt x="2763" y="1191"/>
                      <a:pt x="2763" y="1762"/>
                    </a:cubicBezTo>
                    <a:cubicBezTo>
                      <a:pt x="2763" y="1905"/>
                      <a:pt x="2811" y="2048"/>
                      <a:pt x="2883" y="2191"/>
                    </a:cubicBezTo>
                    <a:lnTo>
                      <a:pt x="1501" y="3596"/>
                    </a:lnTo>
                    <a:cubicBezTo>
                      <a:pt x="1335" y="3548"/>
                      <a:pt x="1192" y="3477"/>
                      <a:pt x="1049" y="3477"/>
                    </a:cubicBezTo>
                    <a:cubicBezTo>
                      <a:pt x="477" y="3477"/>
                      <a:pt x="1" y="3953"/>
                      <a:pt x="1" y="4525"/>
                    </a:cubicBezTo>
                    <a:cubicBezTo>
                      <a:pt x="1" y="5096"/>
                      <a:pt x="477" y="5573"/>
                      <a:pt x="1049" y="5573"/>
                    </a:cubicBezTo>
                    <a:cubicBezTo>
                      <a:pt x="1620" y="5573"/>
                      <a:pt x="2097" y="5096"/>
                      <a:pt x="2097" y="4525"/>
                    </a:cubicBezTo>
                    <a:cubicBezTo>
                      <a:pt x="2097" y="4382"/>
                      <a:pt x="2049" y="4215"/>
                      <a:pt x="1978" y="4072"/>
                    </a:cubicBezTo>
                    <a:lnTo>
                      <a:pt x="3359" y="2667"/>
                    </a:lnTo>
                    <a:cubicBezTo>
                      <a:pt x="3525" y="2739"/>
                      <a:pt x="3668" y="2786"/>
                      <a:pt x="3811" y="2786"/>
                    </a:cubicBezTo>
                    <a:cubicBezTo>
                      <a:pt x="3954" y="2786"/>
                      <a:pt x="4121" y="2762"/>
                      <a:pt x="4264" y="2667"/>
                    </a:cubicBezTo>
                    <a:lnTo>
                      <a:pt x="5669" y="4072"/>
                    </a:lnTo>
                    <a:cubicBezTo>
                      <a:pt x="5597" y="4215"/>
                      <a:pt x="5550" y="4382"/>
                      <a:pt x="5550" y="4525"/>
                    </a:cubicBezTo>
                    <a:cubicBezTo>
                      <a:pt x="5550" y="5096"/>
                      <a:pt x="6026" y="5573"/>
                      <a:pt x="6598" y="5573"/>
                    </a:cubicBezTo>
                    <a:cubicBezTo>
                      <a:pt x="7145" y="5573"/>
                      <a:pt x="7622" y="5096"/>
                      <a:pt x="7622" y="4525"/>
                    </a:cubicBezTo>
                    <a:cubicBezTo>
                      <a:pt x="7622" y="4310"/>
                      <a:pt x="7574" y="4144"/>
                      <a:pt x="7479" y="3977"/>
                    </a:cubicBezTo>
                    <a:lnTo>
                      <a:pt x="9027" y="2024"/>
                    </a:lnTo>
                    <a:cubicBezTo>
                      <a:pt x="9146" y="2048"/>
                      <a:pt x="9241" y="2072"/>
                      <a:pt x="9360" y="2072"/>
                    </a:cubicBezTo>
                    <a:cubicBezTo>
                      <a:pt x="9932" y="2072"/>
                      <a:pt x="10408" y="1596"/>
                      <a:pt x="10408" y="1048"/>
                    </a:cubicBezTo>
                    <a:cubicBezTo>
                      <a:pt x="10408" y="452"/>
                      <a:pt x="9955" y="0"/>
                      <a:pt x="936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217" name="Google Shape;1217;g2a2a75ddf87_0_193"/>
          <p:cNvGrpSpPr/>
          <p:nvPr/>
        </p:nvGrpSpPr>
        <p:grpSpPr>
          <a:xfrm>
            <a:off x="6151394" y="1621394"/>
            <a:ext cx="544200" cy="544200"/>
            <a:chOff x="1459688" y="1965700"/>
            <a:chExt cx="544200" cy="544200"/>
          </a:xfrm>
        </p:grpSpPr>
        <p:sp>
          <p:nvSpPr>
            <p:cNvPr id="1218" name="Google Shape;1218;g2a2a75ddf87_0_193"/>
            <p:cNvSpPr/>
            <p:nvPr/>
          </p:nvSpPr>
          <p:spPr>
            <a:xfrm>
              <a:off x="1459688" y="196570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19" name="Google Shape;1219;g2a2a75ddf87_0_193"/>
            <p:cNvGrpSpPr/>
            <p:nvPr/>
          </p:nvGrpSpPr>
          <p:grpSpPr>
            <a:xfrm>
              <a:off x="1532271" y="2041071"/>
              <a:ext cx="400611" cy="395829"/>
              <a:chOff x="1532271" y="2041071"/>
              <a:chExt cx="400611" cy="395829"/>
            </a:xfrm>
          </p:grpSpPr>
          <p:sp>
            <p:nvSpPr>
              <p:cNvPr id="1220" name="Google Shape;1220;g2a2a75ddf87_0_193"/>
              <p:cNvSpPr/>
              <p:nvPr/>
            </p:nvSpPr>
            <p:spPr>
              <a:xfrm>
                <a:off x="1627040" y="2041071"/>
                <a:ext cx="209502" cy="197530"/>
              </a:xfrm>
              <a:custGeom>
                <a:avLst/>
                <a:gdLst/>
                <a:ahLst/>
                <a:cxnLst/>
                <a:rect l="l" t="t" r="r" b="b"/>
                <a:pathLst>
                  <a:path w="6265" h="5907" extrusionOk="0">
                    <a:moveTo>
                      <a:pt x="3121" y="1"/>
                    </a:moveTo>
                    <a:cubicBezTo>
                      <a:pt x="1406" y="1"/>
                      <a:pt x="1" y="1406"/>
                      <a:pt x="1" y="3120"/>
                    </a:cubicBezTo>
                    <a:lnTo>
                      <a:pt x="1" y="3811"/>
                    </a:lnTo>
                    <a:cubicBezTo>
                      <a:pt x="1" y="4621"/>
                      <a:pt x="310" y="5335"/>
                      <a:pt x="811" y="5907"/>
                    </a:cubicBezTo>
                    <a:cubicBezTo>
                      <a:pt x="906" y="5573"/>
                      <a:pt x="1073" y="5264"/>
                      <a:pt x="1311" y="5002"/>
                    </a:cubicBezTo>
                    <a:cubicBezTo>
                      <a:pt x="1787" y="4478"/>
                      <a:pt x="2454" y="4168"/>
                      <a:pt x="3144" y="4168"/>
                    </a:cubicBezTo>
                    <a:cubicBezTo>
                      <a:pt x="2382" y="4168"/>
                      <a:pt x="1763" y="3549"/>
                      <a:pt x="1763" y="2763"/>
                    </a:cubicBezTo>
                    <a:cubicBezTo>
                      <a:pt x="1763" y="2001"/>
                      <a:pt x="2382" y="1382"/>
                      <a:pt x="3144" y="1382"/>
                    </a:cubicBezTo>
                    <a:cubicBezTo>
                      <a:pt x="3930" y="1382"/>
                      <a:pt x="4549" y="2001"/>
                      <a:pt x="4549" y="2763"/>
                    </a:cubicBezTo>
                    <a:cubicBezTo>
                      <a:pt x="4549" y="3549"/>
                      <a:pt x="3930" y="4168"/>
                      <a:pt x="3144" y="4168"/>
                    </a:cubicBezTo>
                    <a:cubicBezTo>
                      <a:pt x="3859" y="4168"/>
                      <a:pt x="4549" y="4501"/>
                      <a:pt x="5026" y="5073"/>
                    </a:cubicBezTo>
                    <a:cubicBezTo>
                      <a:pt x="5216" y="5311"/>
                      <a:pt x="5359" y="5573"/>
                      <a:pt x="5454" y="5907"/>
                    </a:cubicBezTo>
                    <a:cubicBezTo>
                      <a:pt x="5955" y="5335"/>
                      <a:pt x="6264" y="4621"/>
                      <a:pt x="6264" y="3811"/>
                    </a:cubicBezTo>
                    <a:lnTo>
                      <a:pt x="6264" y="3120"/>
                    </a:lnTo>
                    <a:cubicBezTo>
                      <a:pt x="6264" y="1406"/>
                      <a:pt x="4859" y="1"/>
                      <a:pt x="312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g2a2a75ddf87_0_193"/>
              <p:cNvSpPr/>
              <p:nvPr/>
            </p:nvSpPr>
            <p:spPr>
              <a:xfrm>
                <a:off x="1709068" y="2111161"/>
                <a:ext cx="45445" cy="45412"/>
              </a:xfrm>
              <a:custGeom>
                <a:avLst/>
                <a:gdLst/>
                <a:ahLst/>
                <a:cxnLst/>
                <a:rect l="l" t="t" r="r" b="b"/>
                <a:pathLst>
                  <a:path w="1359" h="1358" extrusionOk="0">
                    <a:moveTo>
                      <a:pt x="668" y="0"/>
                    </a:moveTo>
                    <a:cubicBezTo>
                      <a:pt x="287" y="0"/>
                      <a:pt x="1" y="286"/>
                      <a:pt x="1" y="667"/>
                    </a:cubicBezTo>
                    <a:cubicBezTo>
                      <a:pt x="1" y="1072"/>
                      <a:pt x="287" y="1358"/>
                      <a:pt x="668" y="1358"/>
                    </a:cubicBezTo>
                    <a:cubicBezTo>
                      <a:pt x="1072" y="1358"/>
                      <a:pt x="1358" y="1072"/>
                      <a:pt x="1358" y="667"/>
                    </a:cubicBezTo>
                    <a:cubicBezTo>
                      <a:pt x="1358" y="286"/>
                      <a:pt x="1072" y="0"/>
                      <a:pt x="66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g2a2a75ddf87_0_193"/>
              <p:cNvSpPr/>
              <p:nvPr/>
            </p:nvSpPr>
            <p:spPr>
              <a:xfrm>
                <a:off x="1674023" y="2203924"/>
                <a:ext cx="115535" cy="70525"/>
              </a:xfrm>
              <a:custGeom>
                <a:avLst/>
                <a:gdLst/>
                <a:ahLst/>
                <a:cxnLst/>
                <a:rect l="l" t="t" r="r" b="b"/>
                <a:pathLst>
                  <a:path w="3455" h="2109" extrusionOk="0">
                    <a:moveTo>
                      <a:pt x="1717" y="0"/>
                    </a:moveTo>
                    <a:cubicBezTo>
                      <a:pt x="1225" y="0"/>
                      <a:pt x="734" y="197"/>
                      <a:pt x="406" y="584"/>
                    </a:cubicBezTo>
                    <a:cubicBezTo>
                      <a:pt x="168" y="846"/>
                      <a:pt x="25" y="1203"/>
                      <a:pt x="1" y="1560"/>
                    </a:cubicBezTo>
                    <a:cubicBezTo>
                      <a:pt x="501" y="1894"/>
                      <a:pt x="1096" y="2108"/>
                      <a:pt x="1716" y="2108"/>
                    </a:cubicBezTo>
                    <a:cubicBezTo>
                      <a:pt x="2359" y="2108"/>
                      <a:pt x="2954" y="1894"/>
                      <a:pt x="3454" y="1560"/>
                    </a:cubicBezTo>
                    <a:cubicBezTo>
                      <a:pt x="3430" y="1227"/>
                      <a:pt x="3311" y="917"/>
                      <a:pt x="3073" y="632"/>
                    </a:cubicBezTo>
                    <a:cubicBezTo>
                      <a:pt x="2735" y="209"/>
                      <a:pt x="2225" y="0"/>
                      <a:pt x="171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g2a2a75ddf87_0_193"/>
              <p:cNvSpPr/>
              <p:nvPr/>
            </p:nvSpPr>
            <p:spPr>
              <a:xfrm>
                <a:off x="1532271" y="2234588"/>
                <a:ext cx="400611" cy="202312"/>
              </a:xfrm>
              <a:custGeom>
                <a:avLst/>
                <a:gdLst/>
                <a:ahLst/>
                <a:cxnLst/>
                <a:rect l="l" t="t" r="r" b="b"/>
                <a:pathLst>
                  <a:path w="11980" h="6050" extrusionOk="0">
                    <a:moveTo>
                      <a:pt x="2478" y="0"/>
                    </a:moveTo>
                    <a:lnTo>
                      <a:pt x="1692" y="1525"/>
                    </a:lnTo>
                    <a:lnTo>
                      <a:pt x="1" y="1787"/>
                    </a:lnTo>
                    <a:lnTo>
                      <a:pt x="1215" y="3001"/>
                    </a:lnTo>
                    <a:lnTo>
                      <a:pt x="930" y="4692"/>
                    </a:lnTo>
                    <a:lnTo>
                      <a:pt x="2478" y="3882"/>
                    </a:lnTo>
                    <a:lnTo>
                      <a:pt x="4026" y="4692"/>
                    </a:lnTo>
                    <a:lnTo>
                      <a:pt x="3811" y="3477"/>
                    </a:lnTo>
                    <a:lnTo>
                      <a:pt x="3811" y="3477"/>
                    </a:lnTo>
                    <a:lnTo>
                      <a:pt x="4740" y="4359"/>
                    </a:lnTo>
                    <a:lnTo>
                      <a:pt x="4430" y="6049"/>
                    </a:lnTo>
                    <a:lnTo>
                      <a:pt x="4430" y="6049"/>
                    </a:lnTo>
                    <a:lnTo>
                      <a:pt x="5978" y="5263"/>
                    </a:lnTo>
                    <a:lnTo>
                      <a:pt x="7526" y="6049"/>
                    </a:lnTo>
                    <a:lnTo>
                      <a:pt x="7526" y="6049"/>
                    </a:lnTo>
                    <a:lnTo>
                      <a:pt x="7241" y="4359"/>
                    </a:lnTo>
                    <a:lnTo>
                      <a:pt x="8169" y="3477"/>
                    </a:lnTo>
                    <a:lnTo>
                      <a:pt x="7955" y="4692"/>
                    </a:lnTo>
                    <a:lnTo>
                      <a:pt x="9503" y="3882"/>
                    </a:lnTo>
                    <a:lnTo>
                      <a:pt x="11051" y="4692"/>
                    </a:lnTo>
                    <a:lnTo>
                      <a:pt x="10741" y="3001"/>
                    </a:lnTo>
                    <a:lnTo>
                      <a:pt x="11980" y="1787"/>
                    </a:lnTo>
                    <a:lnTo>
                      <a:pt x="10265" y="1525"/>
                    </a:lnTo>
                    <a:lnTo>
                      <a:pt x="9503" y="0"/>
                    </a:lnTo>
                    <a:lnTo>
                      <a:pt x="8717" y="1525"/>
                    </a:lnTo>
                    <a:lnTo>
                      <a:pt x="7002" y="1787"/>
                    </a:lnTo>
                    <a:lnTo>
                      <a:pt x="8241" y="3001"/>
                    </a:lnTo>
                    <a:lnTo>
                      <a:pt x="8217" y="3144"/>
                    </a:lnTo>
                    <a:lnTo>
                      <a:pt x="6764" y="2930"/>
                    </a:lnTo>
                    <a:lnTo>
                      <a:pt x="5978" y="1382"/>
                    </a:lnTo>
                    <a:lnTo>
                      <a:pt x="5216" y="2930"/>
                    </a:lnTo>
                    <a:lnTo>
                      <a:pt x="3764" y="3144"/>
                    </a:lnTo>
                    <a:lnTo>
                      <a:pt x="3716" y="3001"/>
                    </a:lnTo>
                    <a:lnTo>
                      <a:pt x="4978" y="1787"/>
                    </a:lnTo>
                    <a:lnTo>
                      <a:pt x="3240" y="1525"/>
                    </a:lnTo>
                    <a:lnTo>
                      <a:pt x="247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15" name="Audio 14">
            <a:hlinkClick r:id="" action="ppaction://media"/>
            <a:extLst>
              <a:ext uri="{FF2B5EF4-FFF2-40B4-BE49-F238E27FC236}">
                <a16:creationId xmlns:a16="http://schemas.microsoft.com/office/drawing/2014/main" id="{8094B169-7D3F-F3B6-3D9D-BEB50C2B2C9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7419"/>
    </mc:Choice>
    <mc:Fallback xmlns="">
      <p:transition spd="slow" advTm="374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
        <p:nvSpPr>
          <p:cNvPr id="1228" name="Google Shape;1228;g2a2a75ddf87_0_226"/>
          <p:cNvSpPr txBox="1">
            <a:spLocks noGrp="1"/>
          </p:cNvSpPr>
          <p:nvPr>
            <p:ph type="title"/>
          </p:nvPr>
        </p:nvSpPr>
        <p:spPr>
          <a:xfrm>
            <a:off x="1791600" y="1723950"/>
            <a:ext cx="5560800" cy="10563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9600"/>
              <a:buNone/>
            </a:pPr>
            <a:r>
              <a:rPr lang="en" sz="5400"/>
              <a:t>CONCLUSION</a:t>
            </a:r>
            <a:endParaRPr sz="5400"/>
          </a:p>
        </p:txBody>
      </p:sp>
      <p:sp>
        <p:nvSpPr>
          <p:cNvPr id="1229" name="Google Shape;1229;g2a2a75ddf87_0_226"/>
          <p:cNvSpPr txBox="1">
            <a:spLocks noGrp="1"/>
          </p:cNvSpPr>
          <p:nvPr>
            <p:ph type="subTitle" idx="1"/>
          </p:nvPr>
        </p:nvSpPr>
        <p:spPr>
          <a:xfrm>
            <a:off x="1791600" y="2922450"/>
            <a:ext cx="5560800" cy="133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600"/>
              <a:buNone/>
            </a:pPr>
            <a:r>
              <a:rPr lang="en" sz="1400"/>
              <a:t>By implementing a recommendation system using artificial intelligence, we could enhance KODI’s user experience, done through passive data collection and analysis to curate the most accurate and relevant recommendations to increase usability, reliability and improve the desire to consume content.</a:t>
            </a:r>
            <a:endParaRPr sz="1400"/>
          </a:p>
        </p:txBody>
      </p:sp>
      <p:pic>
        <p:nvPicPr>
          <p:cNvPr id="17" name="Audio 16">
            <a:hlinkClick r:id="" action="ppaction://media"/>
            <a:extLst>
              <a:ext uri="{FF2B5EF4-FFF2-40B4-BE49-F238E27FC236}">
                <a16:creationId xmlns:a16="http://schemas.microsoft.com/office/drawing/2014/main" id="{BB07C08C-7C8A-5137-FF52-06B1DCE8BAD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1348"/>
    </mc:Choice>
    <mc:Fallback xmlns="">
      <p:transition spd="slow" advTm="21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3"/>
          <p:cNvSpPr txBox="1">
            <a:spLocks noGrp="1"/>
          </p:cNvSpPr>
          <p:nvPr>
            <p:ph type="title"/>
          </p:nvPr>
        </p:nvSpPr>
        <p:spPr>
          <a:xfrm>
            <a:off x="2380200" y="2372163"/>
            <a:ext cx="4383600" cy="11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
              <a:t>OVERVIEW</a:t>
            </a:r>
            <a:endParaRPr/>
          </a:p>
          <a:p>
            <a:pPr marL="0" lvl="0" indent="0" algn="ctr" rtl="0">
              <a:lnSpc>
                <a:spcPct val="100000"/>
              </a:lnSpc>
              <a:spcBef>
                <a:spcPts val="0"/>
              </a:spcBef>
              <a:spcAft>
                <a:spcPts val="0"/>
              </a:spcAft>
              <a:buSzPts val="3600"/>
              <a:buNone/>
            </a:pPr>
            <a:endParaRPr/>
          </a:p>
        </p:txBody>
      </p:sp>
      <p:sp>
        <p:nvSpPr>
          <p:cNvPr id="879" name="Google Shape;879;p3"/>
          <p:cNvSpPr txBox="1">
            <a:spLocks noGrp="1"/>
          </p:cNvSpPr>
          <p:nvPr>
            <p:ph type="title" idx="2"/>
          </p:nvPr>
        </p:nvSpPr>
        <p:spPr>
          <a:xfrm>
            <a:off x="4146000" y="1590538"/>
            <a:ext cx="852000" cy="7542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g2a2a75ddf87_0_0"/>
          <p:cNvSpPr txBox="1">
            <a:spLocks noGrp="1"/>
          </p:cNvSpPr>
          <p:nvPr>
            <p:ph type="title"/>
          </p:nvPr>
        </p:nvSpPr>
        <p:spPr>
          <a:xfrm>
            <a:off x="4440775" y="882300"/>
            <a:ext cx="4294800" cy="1080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PROPOSED ENHANCEMENT</a:t>
            </a:r>
            <a:endParaRPr/>
          </a:p>
        </p:txBody>
      </p:sp>
      <p:sp>
        <p:nvSpPr>
          <p:cNvPr id="885" name="Google Shape;885;g2a2a75ddf87_0_0"/>
          <p:cNvSpPr txBox="1">
            <a:spLocks noGrp="1"/>
          </p:cNvSpPr>
          <p:nvPr>
            <p:ph type="subTitle" idx="1"/>
          </p:nvPr>
        </p:nvSpPr>
        <p:spPr>
          <a:xfrm>
            <a:off x="4440775" y="1962900"/>
            <a:ext cx="4294800" cy="229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600"/>
          </a:p>
          <a:p>
            <a:pPr marL="0" lvl="0" indent="0" algn="l" rtl="0">
              <a:spcBef>
                <a:spcPts val="0"/>
              </a:spcBef>
              <a:spcAft>
                <a:spcPts val="0"/>
              </a:spcAft>
              <a:buNone/>
            </a:pPr>
            <a:r>
              <a:rPr lang="en" sz="1600"/>
              <a:t>A media recommendation system that suggests movies, music, TV shows, live TV channels, etc. based on the user’s previous viewing/listening history. Allowing for curated and accurate suggestions to the user’s interests.</a:t>
            </a:r>
            <a:endParaRPr sz="1600"/>
          </a:p>
          <a:p>
            <a:pPr marL="0" lvl="0" indent="0" algn="l" rtl="0">
              <a:lnSpc>
                <a:spcPct val="100000"/>
              </a:lnSpc>
              <a:spcBef>
                <a:spcPts val="0"/>
              </a:spcBef>
              <a:spcAft>
                <a:spcPts val="0"/>
              </a:spcAft>
              <a:buSzPts val="1200"/>
              <a:buNone/>
            </a:pPr>
            <a:endParaRPr sz="1600"/>
          </a:p>
        </p:txBody>
      </p:sp>
      <p:pic>
        <p:nvPicPr>
          <p:cNvPr id="886" name="Google Shape;886;g2a2a75ddf87_0_0"/>
          <p:cNvPicPr preferRelativeResize="0"/>
          <p:nvPr/>
        </p:nvPicPr>
        <p:blipFill>
          <a:blip r:embed="rId5">
            <a:alphaModFix/>
          </a:blip>
          <a:stretch>
            <a:fillRect/>
          </a:stretch>
        </p:blipFill>
        <p:spPr>
          <a:xfrm>
            <a:off x="262225" y="954100"/>
            <a:ext cx="3831173" cy="3082897"/>
          </a:xfrm>
          <a:prstGeom prst="rect">
            <a:avLst/>
          </a:prstGeom>
          <a:noFill/>
          <a:ln>
            <a:noFill/>
          </a:ln>
        </p:spPr>
      </p:pic>
      <p:pic>
        <p:nvPicPr>
          <p:cNvPr id="887" name="Google Shape;887;g2a2a75ddf87_0_0"/>
          <p:cNvPicPr preferRelativeResize="0"/>
          <p:nvPr/>
        </p:nvPicPr>
        <p:blipFill>
          <a:blip r:embed="rId6">
            <a:alphaModFix/>
          </a:blip>
          <a:stretch>
            <a:fillRect/>
          </a:stretch>
        </p:blipFill>
        <p:spPr>
          <a:xfrm>
            <a:off x="1539625" y="1348850"/>
            <a:ext cx="1276375" cy="432525"/>
          </a:xfrm>
          <a:prstGeom prst="rect">
            <a:avLst/>
          </a:prstGeom>
          <a:noFill/>
          <a:ln>
            <a:noFill/>
          </a:ln>
        </p:spPr>
      </p:pic>
      <p:pic>
        <p:nvPicPr>
          <p:cNvPr id="18" name="Audio 17">
            <a:hlinkClick r:id="" action="ppaction://media"/>
            <a:extLst>
              <a:ext uri="{FF2B5EF4-FFF2-40B4-BE49-F238E27FC236}">
                <a16:creationId xmlns:a16="http://schemas.microsoft.com/office/drawing/2014/main" id="{B5D6F45A-6894-8DCD-7730-722B5A18953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4608"/>
    </mc:Choice>
    <mc:Fallback xmlns="">
      <p:transition spd="slow" advTm="146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2" name="Google Shape;892;g2a2a75ddf87_1_2"/>
          <p:cNvSpPr txBox="1">
            <a:spLocks noGrp="1"/>
          </p:cNvSpPr>
          <p:nvPr>
            <p:ph type="title"/>
          </p:nvPr>
        </p:nvSpPr>
        <p:spPr>
          <a:xfrm>
            <a:off x="720000" y="445025"/>
            <a:ext cx="781922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dirty="0"/>
              <a:t>MOTIVATION BEHIND ENHANCEMENT</a:t>
            </a:r>
            <a:endParaRPr dirty="0"/>
          </a:p>
        </p:txBody>
      </p:sp>
      <p:sp>
        <p:nvSpPr>
          <p:cNvPr id="893" name="Google Shape;893;g2a2a75ddf87_1_2"/>
          <p:cNvSpPr/>
          <p:nvPr/>
        </p:nvSpPr>
        <p:spPr>
          <a:xfrm>
            <a:off x="7261112" y="2032197"/>
            <a:ext cx="634500" cy="195600"/>
          </a:xfrm>
          <a:prstGeom prst="rect">
            <a:avLst/>
          </a:prstGeom>
          <a:solidFill>
            <a:srgbClr val="7E8FB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Inter"/>
              <a:ea typeface="Inter"/>
              <a:cs typeface="Inter"/>
              <a:sym typeface="Inter"/>
            </a:endParaRPr>
          </a:p>
        </p:txBody>
      </p:sp>
      <p:pic>
        <p:nvPicPr>
          <p:cNvPr id="894" name="Google Shape;894;g2a2a75ddf87_1_2"/>
          <p:cNvPicPr preferRelativeResize="0"/>
          <p:nvPr/>
        </p:nvPicPr>
        <p:blipFill>
          <a:blip r:embed="rId5">
            <a:alphaModFix/>
          </a:blip>
          <a:stretch>
            <a:fillRect/>
          </a:stretch>
        </p:blipFill>
        <p:spPr>
          <a:xfrm>
            <a:off x="2918218" y="1366713"/>
            <a:ext cx="5621002" cy="3161825"/>
          </a:xfrm>
          <a:prstGeom prst="rect">
            <a:avLst/>
          </a:prstGeom>
          <a:noFill/>
          <a:ln>
            <a:noFill/>
          </a:ln>
        </p:spPr>
      </p:pic>
      <p:sp>
        <p:nvSpPr>
          <p:cNvPr id="895" name="Google Shape;895;g2a2a75ddf87_1_2"/>
          <p:cNvSpPr txBox="1"/>
          <p:nvPr/>
        </p:nvSpPr>
        <p:spPr>
          <a:xfrm>
            <a:off x="452388" y="1519175"/>
            <a:ext cx="2184000" cy="3161700"/>
          </a:xfrm>
          <a:prstGeom prst="rect">
            <a:avLst/>
          </a:prstGeom>
          <a:noFill/>
          <a:ln>
            <a:noFill/>
          </a:ln>
        </p:spPr>
        <p:txBody>
          <a:bodyPr spcFirstLastPara="1" wrap="square" lIns="91425" tIns="91425" rIns="91425" bIns="91425" anchor="t" anchorCtr="0">
            <a:noAutofit/>
          </a:bodyPr>
          <a:lstStyle/>
          <a:p>
            <a:pPr marL="457200" lvl="0" indent="-323850" algn="l" rtl="0">
              <a:spcBef>
                <a:spcPts val="0"/>
              </a:spcBef>
              <a:spcAft>
                <a:spcPts val="0"/>
              </a:spcAft>
              <a:buClr>
                <a:srgbClr val="E48312"/>
              </a:buClr>
              <a:buSzPts val="1500"/>
              <a:buFont typeface="Nunito Light"/>
              <a:buChar char="■"/>
            </a:pPr>
            <a:r>
              <a:rPr lang="en" sz="1500">
                <a:solidFill>
                  <a:srgbClr val="000000"/>
                </a:solidFill>
                <a:latin typeface="Inter"/>
                <a:ea typeface="Inter"/>
                <a:cs typeface="Inter"/>
                <a:sym typeface="Inter"/>
              </a:rPr>
              <a:t>Expansions always required. </a:t>
            </a:r>
            <a:endParaRPr sz="1500">
              <a:solidFill>
                <a:srgbClr val="000000"/>
              </a:solidFill>
              <a:latin typeface="Inter"/>
              <a:ea typeface="Inter"/>
              <a:cs typeface="Inter"/>
              <a:sym typeface="Inter"/>
            </a:endParaRPr>
          </a:p>
          <a:p>
            <a:pPr marL="0" lvl="0" indent="0" algn="l" rtl="0">
              <a:spcBef>
                <a:spcPts val="0"/>
              </a:spcBef>
              <a:spcAft>
                <a:spcPts val="0"/>
              </a:spcAft>
              <a:buNone/>
            </a:pPr>
            <a:endParaRPr sz="1500">
              <a:solidFill>
                <a:srgbClr val="000000"/>
              </a:solidFill>
              <a:latin typeface="Inter"/>
              <a:ea typeface="Inter"/>
              <a:cs typeface="Inter"/>
              <a:sym typeface="Inter"/>
            </a:endParaRPr>
          </a:p>
          <a:p>
            <a:pPr marL="457200" lvl="0" indent="-323850" algn="l" rtl="0">
              <a:spcBef>
                <a:spcPts val="0"/>
              </a:spcBef>
              <a:spcAft>
                <a:spcPts val="0"/>
              </a:spcAft>
              <a:buClr>
                <a:srgbClr val="E48312"/>
              </a:buClr>
              <a:buSzPts val="1500"/>
              <a:buFont typeface="Nunito Light"/>
              <a:buChar char="■"/>
            </a:pPr>
            <a:r>
              <a:rPr lang="en" sz="1500">
                <a:solidFill>
                  <a:srgbClr val="000000"/>
                </a:solidFill>
                <a:latin typeface="Inter"/>
                <a:ea typeface="Inter"/>
                <a:cs typeface="Inter"/>
                <a:sym typeface="Inter"/>
              </a:rPr>
              <a:t>Catch up with other services in the same field. </a:t>
            </a:r>
            <a:endParaRPr sz="1500">
              <a:solidFill>
                <a:srgbClr val="000000"/>
              </a:solidFill>
              <a:latin typeface="Inter"/>
              <a:ea typeface="Inter"/>
              <a:cs typeface="Inter"/>
              <a:sym typeface="Inter"/>
            </a:endParaRPr>
          </a:p>
          <a:p>
            <a:pPr marL="457200" lvl="0" indent="0" algn="l" rtl="0">
              <a:spcBef>
                <a:spcPts val="0"/>
              </a:spcBef>
              <a:spcAft>
                <a:spcPts val="0"/>
              </a:spcAft>
              <a:buNone/>
            </a:pPr>
            <a:endParaRPr sz="1500">
              <a:latin typeface="Inter"/>
              <a:ea typeface="Inter"/>
              <a:cs typeface="Inter"/>
              <a:sym typeface="Inter"/>
            </a:endParaRPr>
          </a:p>
          <a:p>
            <a:pPr marL="457200" lvl="0" indent="-323850" algn="l" rtl="0">
              <a:spcBef>
                <a:spcPts val="0"/>
              </a:spcBef>
              <a:spcAft>
                <a:spcPts val="0"/>
              </a:spcAft>
              <a:buClr>
                <a:srgbClr val="E48312"/>
              </a:buClr>
              <a:buSzPts val="1500"/>
              <a:buFont typeface="Nunito Light"/>
              <a:buChar char="■"/>
            </a:pPr>
            <a:r>
              <a:rPr lang="en" sz="1500">
                <a:latin typeface="Inter"/>
                <a:ea typeface="Inter"/>
                <a:cs typeface="Inter"/>
                <a:sym typeface="Inter"/>
              </a:rPr>
              <a:t>Highlights KODI’s strengths and encourages use of the system.</a:t>
            </a:r>
            <a:r>
              <a:rPr lang="en" sz="1500">
                <a:solidFill>
                  <a:srgbClr val="000000"/>
                </a:solidFill>
                <a:latin typeface="Inter"/>
                <a:ea typeface="Inter"/>
                <a:cs typeface="Inter"/>
                <a:sym typeface="Inter"/>
              </a:rPr>
              <a:t> </a:t>
            </a:r>
            <a:endParaRPr sz="1500">
              <a:solidFill>
                <a:srgbClr val="000000"/>
              </a:solidFill>
              <a:latin typeface="Inter"/>
              <a:ea typeface="Inter"/>
              <a:cs typeface="Inter"/>
              <a:sym typeface="Inter"/>
            </a:endParaRPr>
          </a:p>
        </p:txBody>
      </p:sp>
      <p:pic>
        <p:nvPicPr>
          <p:cNvPr id="13" name="Audio 12">
            <a:hlinkClick r:id="" action="ppaction://media"/>
            <a:extLst>
              <a:ext uri="{FF2B5EF4-FFF2-40B4-BE49-F238E27FC236}">
                <a16:creationId xmlns:a16="http://schemas.microsoft.com/office/drawing/2014/main" id="{66879A89-E6CC-D31A-5B7A-13E91CF849C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7554"/>
    </mc:Choice>
    <mc:Fallback xmlns="">
      <p:transition spd="slow" advTm="27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g2a2a75ddf87_0_8"/>
          <p:cNvSpPr txBox="1">
            <a:spLocks noGrp="1"/>
          </p:cNvSpPr>
          <p:nvPr>
            <p:ph type="subTitle" idx="6"/>
          </p:nvPr>
        </p:nvSpPr>
        <p:spPr>
          <a:xfrm>
            <a:off x="3306899" y="2440150"/>
            <a:ext cx="31371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MARKETABILITY</a:t>
            </a:r>
            <a:endParaRPr/>
          </a:p>
        </p:txBody>
      </p:sp>
      <p:sp>
        <p:nvSpPr>
          <p:cNvPr id="901" name="Google Shape;901;g2a2a75ddf87_0_8"/>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
              <a:t>BENEFITS OF EXPANSION</a:t>
            </a:r>
            <a:endParaRPr/>
          </a:p>
        </p:txBody>
      </p:sp>
      <p:sp>
        <p:nvSpPr>
          <p:cNvPr id="902" name="Google Shape;902;g2a2a75ddf87_0_8"/>
          <p:cNvSpPr txBox="1">
            <a:spLocks noGrp="1"/>
          </p:cNvSpPr>
          <p:nvPr>
            <p:ph type="subTitle" idx="1"/>
          </p:nvPr>
        </p:nvSpPr>
        <p:spPr>
          <a:xfrm>
            <a:off x="3306914" y="1715872"/>
            <a:ext cx="2685008"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A recommendation system to provide suggestions for all media formats supported by KODI.</a:t>
            </a:r>
            <a:endParaRPr dirty="0"/>
          </a:p>
        </p:txBody>
      </p:sp>
      <p:sp>
        <p:nvSpPr>
          <p:cNvPr id="903" name="Google Shape;903;g2a2a75ddf87_0_8"/>
          <p:cNvSpPr txBox="1">
            <a:spLocks noGrp="1"/>
          </p:cNvSpPr>
          <p:nvPr>
            <p:ph type="subTitle" idx="2"/>
          </p:nvPr>
        </p:nvSpPr>
        <p:spPr>
          <a:xfrm>
            <a:off x="3306903" y="4083760"/>
            <a:ext cx="25902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Expresses knowledge of the newest levels of technology, encourages users to engage with such a modern system.</a:t>
            </a:r>
            <a:endParaRPr/>
          </a:p>
        </p:txBody>
      </p:sp>
      <p:sp>
        <p:nvSpPr>
          <p:cNvPr id="904" name="Google Shape;904;g2a2a75ddf87_0_8"/>
          <p:cNvSpPr txBox="1">
            <a:spLocks noGrp="1"/>
          </p:cNvSpPr>
          <p:nvPr>
            <p:ph type="subTitle" idx="3"/>
          </p:nvPr>
        </p:nvSpPr>
        <p:spPr>
          <a:xfrm>
            <a:off x="3306902" y="2732434"/>
            <a:ext cx="2592900" cy="82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
              <a:t>Encourages the further use of the system, and repeated consuming of content.</a:t>
            </a:r>
            <a:endParaRPr/>
          </a:p>
        </p:txBody>
      </p:sp>
      <p:sp>
        <p:nvSpPr>
          <p:cNvPr id="905" name="Google Shape;905;g2a2a75ddf87_0_8"/>
          <p:cNvSpPr txBox="1">
            <a:spLocks noGrp="1"/>
          </p:cNvSpPr>
          <p:nvPr>
            <p:ph type="subTitle" idx="5"/>
          </p:nvPr>
        </p:nvSpPr>
        <p:spPr>
          <a:xfrm>
            <a:off x="3306925" y="1147475"/>
            <a:ext cx="2592900" cy="651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COHESIVITY AND VARIETY</a:t>
            </a:r>
            <a:endParaRPr/>
          </a:p>
        </p:txBody>
      </p:sp>
      <p:sp>
        <p:nvSpPr>
          <p:cNvPr id="906" name="Google Shape;906;g2a2a75ddf87_0_8"/>
          <p:cNvSpPr txBox="1">
            <a:spLocks noGrp="1"/>
          </p:cNvSpPr>
          <p:nvPr>
            <p:ph type="subTitle" idx="7"/>
          </p:nvPr>
        </p:nvSpPr>
        <p:spPr>
          <a:xfrm>
            <a:off x="3306880" y="3791463"/>
            <a:ext cx="2590200" cy="375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CONTEMPORARY ADVANCEMENTS</a:t>
            </a:r>
            <a:endParaRPr/>
          </a:p>
        </p:txBody>
      </p:sp>
      <p:grpSp>
        <p:nvGrpSpPr>
          <p:cNvPr id="907" name="Google Shape;907;g2a2a75ddf87_0_8"/>
          <p:cNvGrpSpPr/>
          <p:nvPr/>
        </p:nvGrpSpPr>
        <p:grpSpPr>
          <a:xfrm>
            <a:off x="2762771" y="2508034"/>
            <a:ext cx="477263" cy="423769"/>
            <a:chOff x="5523000" y="2585675"/>
            <a:chExt cx="544200" cy="544200"/>
          </a:xfrm>
        </p:grpSpPr>
        <p:sp>
          <p:nvSpPr>
            <p:cNvPr id="908" name="Google Shape;908;g2a2a75ddf87_0_8"/>
            <p:cNvSpPr/>
            <p:nvPr/>
          </p:nvSpPr>
          <p:spPr>
            <a:xfrm>
              <a:off x="5523000" y="258567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09" name="Google Shape;909;g2a2a75ddf87_0_8"/>
            <p:cNvGrpSpPr/>
            <p:nvPr/>
          </p:nvGrpSpPr>
          <p:grpSpPr>
            <a:xfrm>
              <a:off x="5632717" y="2662219"/>
              <a:ext cx="311426" cy="397435"/>
              <a:chOff x="5632717" y="2662219"/>
              <a:chExt cx="311426" cy="397435"/>
            </a:xfrm>
          </p:grpSpPr>
          <p:sp>
            <p:nvSpPr>
              <p:cNvPr id="910" name="Google Shape;910;g2a2a75ddf87_0_8"/>
              <p:cNvSpPr/>
              <p:nvPr/>
            </p:nvSpPr>
            <p:spPr>
              <a:xfrm>
                <a:off x="5633519" y="2804774"/>
                <a:ext cx="310624" cy="254880"/>
              </a:xfrm>
              <a:custGeom>
                <a:avLst/>
                <a:gdLst/>
                <a:ahLst/>
                <a:cxnLst/>
                <a:rect l="l" t="t" r="r" b="b"/>
                <a:pathLst>
                  <a:path w="9289" h="7622" extrusionOk="0">
                    <a:moveTo>
                      <a:pt x="2830" y="0"/>
                    </a:moveTo>
                    <a:cubicBezTo>
                      <a:pt x="1908" y="0"/>
                      <a:pt x="1120" y="594"/>
                      <a:pt x="906" y="763"/>
                    </a:cubicBezTo>
                    <a:cubicBezTo>
                      <a:pt x="1" y="1715"/>
                      <a:pt x="1" y="3215"/>
                      <a:pt x="953" y="4168"/>
                    </a:cubicBezTo>
                    <a:lnTo>
                      <a:pt x="4644" y="7621"/>
                    </a:lnTo>
                    <a:lnTo>
                      <a:pt x="8336" y="4168"/>
                    </a:lnTo>
                    <a:cubicBezTo>
                      <a:pt x="9288" y="3215"/>
                      <a:pt x="9264" y="1691"/>
                      <a:pt x="8407" y="763"/>
                    </a:cubicBezTo>
                    <a:cubicBezTo>
                      <a:pt x="8194" y="565"/>
                      <a:pt x="7420" y="9"/>
                      <a:pt x="6504" y="9"/>
                    </a:cubicBezTo>
                    <a:cubicBezTo>
                      <a:pt x="5984" y="9"/>
                      <a:pt x="5417" y="189"/>
                      <a:pt x="4883" y="715"/>
                    </a:cubicBezTo>
                    <a:lnTo>
                      <a:pt x="4644" y="953"/>
                    </a:lnTo>
                    <a:lnTo>
                      <a:pt x="4406" y="715"/>
                    </a:lnTo>
                    <a:cubicBezTo>
                      <a:pt x="3889" y="181"/>
                      <a:pt x="3339" y="0"/>
                      <a:pt x="283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g2a2a75ddf87_0_8"/>
              <p:cNvSpPr/>
              <p:nvPr/>
            </p:nvSpPr>
            <p:spPr>
              <a:xfrm>
                <a:off x="5632717" y="2662219"/>
                <a:ext cx="310624" cy="146568"/>
              </a:xfrm>
              <a:custGeom>
                <a:avLst/>
                <a:gdLst/>
                <a:ahLst/>
                <a:cxnLst/>
                <a:rect l="l" t="t" r="r" b="b"/>
                <a:pathLst>
                  <a:path w="9289" h="4383" extrusionOk="0">
                    <a:moveTo>
                      <a:pt x="4668" y="1"/>
                    </a:moveTo>
                    <a:lnTo>
                      <a:pt x="2811" y="1882"/>
                    </a:lnTo>
                    <a:lnTo>
                      <a:pt x="3478" y="2573"/>
                    </a:lnTo>
                    <a:lnTo>
                      <a:pt x="3120" y="2930"/>
                    </a:lnTo>
                    <a:lnTo>
                      <a:pt x="2239" y="2930"/>
                    </a:lnTo>
                    <a:lnTo>
                      <a:pt x="2239" y="2358"/>
                    </a:lnTo>
                    <a:lnTo>
                      <a:pt x="1" y="1263"/>
                    </a:lnTo>
                    <a:lnTo>
                      <a:pt x="620" y="4383"/>
                    </a:lnTo>
                    <a:cubicBezTo>
                      <a:pt x="1120" y="3906"/>
                      <a:pt x="1906" y="3597"/>
                      <a:pt x="2668" y="3597"/>
                    </a:cubicBezTo>
                    <a:cubicBezTo>
                      <a:pt x="3382" y="3597"/>
                      <a:pt x="4097" y="3835"/>
                      <a:pt x="4645" y="4287"/>
                    </a:cubicBezTo>
                    <a:cubicBezTo>
                      <a:pt x="5168" y="3835"/>
                      <a:pt x="5883" y="3597"/>
                      <a:pt x="6597" y="3597"/>
                    </a:cubicBezTo>
                    <a:cubicBezTo>
                      <a:pt x="7383" y="3597"/>
                      <a:pt x="8121" y="3906"/>
                      <a:pt x="8669" y="4383"/>
                    </a:cubicBezTo>
                    <a:lnTo>
                      <a:pt x="9288" y="1263"/>
                    </a:lnTo>
                    <a:lnTo>
                      <a:pt x="9288" y="1263"/>
                    </a:lnTo>
                    <a:lnTo>
                      <a:pt x="7121" y="2358"/>
                    </a:lnTo>
                    <a:lnTo>
                      <a:pt x="7121" y="2930"/>
                    </a:lnTo>
                    <a:lnTo>
                      <a:pt x="6216" y="2930"/>
                    </a:lnTo>
                    <a:lnTo>
                      <a:pt x="5859" y="2573"/>
                    </a:lnTo>
                    <a:lnTo>
                      <a:pt x="6550" y="1882"/>
                    </a:lnTo>
                    <a:lnTo>
                      <a:pt x="46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912" name="Google Shape;912;g2a2a75ddf87_0_8"/>
          <p:cNvGrpSpPr/>
          <p:nvPr/>
        </p:nvGrpSpPr>
        <p:grpSpPr>
          <a:xfrm>
            <a:off x="2762784" y="1488561"/>
            <a:ext cx="477263" cy="423769"/>
            <a:chOff x="5523000" y="1965700"/>
            <a:chExt cx="544200" cy="544200"/>
          </a:xfrm>
        </p:grpSpPr>
        <p:sp>
          <p:nvSpPr>
            <p:cNvPr id="913" name="Google Shape;913;g2a2a75ddf87_0_8"/>
            <p:cNvSpPr/>
            <p:nvPr/>
          </p:nvSpPr>
          <p:spPr>
            <a:xfrm>
              <a:off x="5523000" y="1965700"/>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14" name="Google Shape;914;g2a2a75ddf87_0_8"/>
            <p:cNvGrpSpPr/>
            <p:nvPr/>
          </p:nvGrpSpPr>
          <p:grpSpPr>
            <a:xfrm>
              <a:off x="5592121" y="2040268"/>
              <a:ext cx="395796" cy="396632"/>
              <a:chOff x="5592121" y="2040268"/>
              <a:chExt cx="395796" cy="396632"/>
            </a:xfrm>
          </p:grpSpPr>
          <p:sp>
            <p:nvSpPr>
              <p:cNvPr id="915" name="Google Shape;915;g2a2a75ddf87_0_8"/>
              <p:cNvSpPr/>
              <p:nvPr/>
            </p:nvSpPr>
            <p:spPr>
              <a:xfrm>
                <a:off x="5729893" y="2133265"/>
                <a:ext cx="117876" cy="89419"/>
              </a:xfrm>
              <a:custGeom>
                <a:avLst/>
                <a:gdLst/>
                <a:ahLst/>
                <a:cxnLst/>
                <a:rect l="l" t="t" r="r" b="b"/>
                <a:pathLst>
                  <a:path w="3525" h="2674" extrusionOk="0">
                    <a:moveTo>
                      <a:pt x="774" y="0"/>
                    </a:moveTo>
                    <a:cubicBezTo>
                      <a:pt x="595" y="0"/>
                      <a:pt x="417" y="66"/>
                      <a:pt x="286" y="197"/>
                    </a:cubicBezTo>
                    <a:cubicBezTo>
                      <a:pt x="0" y="459"/>
                      <a:pt x="0" y="911"/>
                      <a:pt x="286" y="1173"/>
                    </a:cubicBezTo>
                    <a:lnTo>
                      <a:pt x="1762" y="2673"/>
                    </a:lnTo>
                    <a:lnTo>
                      <a:pt x="3263" y="1173"/>
                    </a:lnTo>
                    <a:cubicBezTo>
                      <a:pt x="3525" y="911"/>
                      <a:pt x="3525" y="459"/>
                      <a:pt x="3263" y="197"/>
                    </a:cubicBezTo>
                    <a:cubicBezTo>
                      <a:pt x="3120" y="66"/>
                      <a:pt x="2941" y="0"/>
                      <a:pt x="2766" y="0"/>
                    </a:cubicBezTo>
                    <a:cubicBezTo>
                      <a:pt x="2590" y="0"/>
                      <a:pt x="2417" y="66"/>
                      <a:pt x="2286" y="197"/>
                    </a:cubicBezTo>
                    <a:lnTo>
                      <a:pt x="1762" y="697"/>
                    </a:lnTo>
                    <a:lnTo>
                      <a:pt x="1262" y="197"/>
                    </a:lnTo>
                    <a:cubicBezTo>
                      <a:pt x="1131" y="66"/>
                      <a:pt x="953" y="0"/>
                      <a:pt x="77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g2a2a75ddf87_0_8"/>
              <p:cNvSpPr/>
              <p:nvPr/>
            </p:nvSpPr>
            <p:spPr>
              <a:xfrm>
                <a:off x="5592121" y="2040268"/>
                <a:ext cx="395796" cy="396632"/>
              </a:xfrm>
              <a:custGeom>
                <a:avLst/>
                <a:gdLst/>
                <a:ahLst/>
                <a:cxnLst/>
                <a:rect l="l" t="t" r="r" b="b"/>
                <a:pathLst>
                  <a:path w="11836" h="11861" extrusionOk="0">
                    <a:moveTo>
                      <a:pt x="6871" y="2090"/>
                    </a:moveTo>
                    <a:cubicBezTo>
                      <a:pt x="7228" y="2090"/>
                      <a:pt x="7585" y="2227"/>
                      <a:pt x="7859" y="2501"/>
                    </a:cubicBezTo>
                    <a:cubicBezTo>
                      <a:pt x="8383" y="3025"/>
                      <a:pt x="8383" y="3930"/>
                      <a:pt x="7859" y="4454"/>
                    </a:cubicBezTo>
                    <a:lnTo>
                      <a:pt x="5882" y="6431"/>
                    </a:lnTo>
                    <a:lnTo>
                      <a:pt x="3930" y="4454"/>
                    </a:lnTo>
                    <a:cubicBezTo>
                      <a:pt x="3382" y="3930"/>
                      <a:pt x="3382" y="3025"/>
                      <a:pt x="3930" y="2501"/>
                    </a:cubicBezTo>
                    <a:cubicBezTo>
                      <a:pt x="4192" y="2227"/>
                      <a:pt x="4549" y="2090"/>
                      <a:pt x="4906" y="2090"/>
                    </a:cubicBezTo>
                    <a:cubicBezTo>
                      <a:pt x="5263" y="2090"/>
                      <a:pt x="5620" y="2227"/>
                      <a:pt x="5882" y="2501"/>
                    </a:cubicBezTo>
                    <a:cubicBezTo>
                      <a:pt x="6156" y="2227"/>
                      <a:pt x="6513" y="2090"/>
                      <a:pt x="6871" y="2090"/>
                    </a:cubicBezTo>
                    <a:close/>
                    <a:moveTo>
                      <a:pt x="6930" y="6955"/>
                    </a:moveTo>
                    <a:lnTo>
                      <a:pt x="6930" y="7669"/>
                    </a:lnTo>
                    <a:lnTo>
                      <a:pt x="4858" y="7669"/>
                    </a:lnTo>
                    <a:lnTo>
                      <a:pt x="4858" y="6955"/>
                    </a:lnTo>
                    <a:close/>
                    <a:moveTo>
                      <a:pt x="6930" y="8383"/>
                    </a:moveTo>
                    <a:lnTo>
                      <a:pt x="6930" y="9074"/>
                    </a:lnTo>
                    <a:lnTo>
                      <a:pt x="4858" y="9074"/>
                    </a:lnTo>
                    <a:lnTo>
                      <a:pt x="4858" y="8383"/>
                    </a:lnTo>
                    <a:close/>
                    <a:moveTo>
                      <a:pt x="6930" y="9788"/>
                    </a:moveTo>
                    <a:lnTo>
                      <a:pt x="6930" y="10479"/>
                    </a:lnTo>
                    <a:lnTo>
                      <a:pt x="4858" y="10479"/>
                    </a:lnTo>
                    <a:lnTo>
                      <a:pt x="4858" y="9788"/>
                    </a:lnTo>
                    <a:close/>
                    <a:moveTo>
                      <a:pt x="5930" y="1"/>
                    </a:moveTo>
                    <a:cubicBezTo>
                      <a:pt x="4763" y="1"/>
                      <a:pt x="3715" y="501"/>
                      <a:pt x="2977" y="1406"/>
                    </a:cubicBezTo>
                    <a:lnTo>
                      <a:pt x="2787" y="1406"/>
                    </a:lnTo>
                    <a:cubicBezTo>
                      <a:pt x="1643" y="1406"/>
                      <a:pt x="715" y="2311"/>
                      <a:pt x="715" y="3478"/>
                    </a:cubicBezTo>
                    <a:cubicBezTo>
                      <a:pt x="715" y="3597"/>
                      <a:pt x="715" y="3692"/>
                      <a:pt x="738" y="3811"/>
                    </a:cubicBezTo>
                    <a:cubicBezTo>
                      <a:pt x="286" y="4144"/>
                      <a:pt x="0" y="4645"/>
                      <a:pt x="0" y="5216"/>
                    </a:cubicBezTo>
                    <a:cubicBezTo>
                      <a:pt x="0" y="6145"/>
                      <a:pt x="810" y="6955"/>
                      <a:pt x="1762" y="6955"/>
                    </a:cubicBezTo>
                    <a:lnTo>
                      <a:pt x="4192" y="6955"/>
                    </a:lnTo>
                    <a:lnTo>
                      <a:pt x="4192" y="11860"/>
                    </a:lnTo>
                    <a:lnTo>
                      <a:pt x="4882" y="11860"/>
                    </a:lnTo>
                    <a:lnTo>
                      <a:pt x="4882" y="11170"/>
                    </a:lnTo>
                    <a:lnTo>
                      <a:pt x="6954" y="11170"/>
                    </a:lnTo>
                    <a:lnTo>
                      <a:pt x="6954" y="11860"/>
                    </a:lnTo>
                    <a:lnTo>
                      <a:pt x="7645" y="11860"/>
                    </a:lnTo>
                    <a:lnTo>
                      <a:pt x="7645" y="6955"/>
                    </a:lnTo>
                    <a:lnTo>
                      <a:pt x="10098" y="6955"/>
                    </a:lnTo>
                    <a:cubicBezTo>
                      <a:pt x="11050" y="6955"/>
                      <a:pt x="11836" y="6193"/>
                      <a:pt x="11836" y="5216"/>
                    </a:cubicBezTo>
                    <a:cubicBezTo>
                      <a:pt x="11836" y="4645"/>
                      <a:pt x="11550" y="4144"/>
                      <a:pt x="11098" y="3811"/>
                    </a:cubicBezTo>
                    <a:cubicBezTo>
                      <a:pt x="11122" y="3692"/>
                      <a:pt x="11122" y="3573"/>
                      <a:pt x="11122" y="3478"/>
                    </a:cubicBezTo>
                    <a:cubicBezTo>
                      <a:pt x="11122" y="2311"/>
                      <a:pt x="10217" y="1406"/>
                      <a:pt x="9050" y="1406"/>
                    </a:cubicBezTo>
                    <a:lnTo>
                      <a:pt x="8859" y="1406"/>
                    </a:lnTo>
                    <a:cubicBezTo>
                      <a:pt x="8121" y="501"/>
                      <a:pt x="7073" y="1"/>
                      <a:pt x="593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g2a2a75ddf87_0_8"/>
              <p:cNvSpPr/>
              <p:nvPr/>
            </p:nvSpPr>
            <p:spPr>
              <a:xfrm>
                <a:off x="5894719" y="2368382"/>
                <a:ext cx="68519" cy="67716"/>
              </a:xfrm>
              <a:custGeom>
                <a:avLst/>
                <a:gdLst/>
                <a:ahLst/>
                <a:cxnLst/>
                <a:rect l="l" t="t" r="r" b="b"/>
                <a:pathLst>
                  <a:path w="2049" h="2025" extrusionOk="0">
                    <a:moveTo>
                      <a:pt x="691" y="0"/>
                    </a:moveTo>
                    <a:lnTo>
                      <a:pt x="691" y="667"/>
                    </a:lnTo>
                    <a:lnTo>
                      <a:pt x="1" y="667"/>
                    </a:lnTo>
                    <a:lnTo>
                      <a:pt x="1" y="1358"/>
                    </a:lnTo>
                    <a:lnTo>
                      <a:pt x="691" y="1358"/>
                    </a:lnTo>
                    <a:lnTo>
                      <a:pt x="691" y="2025"/>
                    </a:lnTo>
                    <a:lnTo>
                      <a:pt x="1358" y="2025"/>
                    </a:lnTo>
                    <a:lnTo>
                      <a:pt x="1358" y="1358"/>
                    </a:lnTo>
                    <a:lnTo>
                      <a:pt x="2049" y="1358"/>
                    </a:lnTo>
                    <a:lnTo>
                      <a:pt x="2049" y="691"/>
                    </a:lnTo>
                    <a:lnTo>
                      <a:pt x="1358" y="691"/>
                    </a:lnTo>
                    <a:lnTo>
                      <a:pt x="13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g2a2a75ddf87_0_8"/>
              <p:cNvSpPr/>
              <p:nvPr/>
            </p:nvSpPr>
            <p:spPr>
              <a:xfrm>
                <a:off x="5615194" y="2320596"/>
                <a:ext cx="68519" cy="69321"/>
              </a:xfrm>
              <a:custGeom>
                <a:avLst/>
                <a:gdLst/>
                <a:ahLst/>
                <a:cxnLst/>
                <a:rect l="l" t="t" r="r" b="b"/>
                <a:pathLst>
                  <a:path w="2049" h="2073" extrusionOk="0">
                    <a:moveTo>
                      <a:pt x="668" y="0"/>
                    </a:moveTo>
                    <a:lnTo>
                      <a:pt x="668" y="691"/>
                    </a:lnTo>
                    <a:lnTo>
                      <a:pt x="1" y="691"/>
                    </a:lnTo>
                    <a:lnTo>
                      <a:pt x="1" y="1382"/>
                    </a:lnTo>
                    <a:lnTo>
                      <a:pt x="668" y="1382"/>
                    </a:lnTo>
                    <a:lnTo>
                      <a:pt x="668" y="2072"/>
                    </a:lnTo>
                    <a:lnTo>
                      <a:pt x="1358" y="2072"/>
                    </a:lnTo>
                    <a:lnTo>
                      <a:pt x="1358" y="1382"/>
                    </a:lnTo>
                    <a:lnTo>
                      <a:pt x="2049" y="1382"/>
                    </a:lnTo>
                    <a:lnTo>
                      <a:pt x="2049" y="691"/>
                    </a:lnTo>
                    <a:lnTo>
                      <a:pt x="1358" y="691"/>
                    </a:lnTo>
                    <a:lnTo>
                      <a:pt x="13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919" name="Google Shape;919;g2a2a75ddf87_0_8"/>
          <p:cNvGrpSpPr/>
          <p:nvPr/>
        </p:nvGrpSpPr>
        <p:grpSpPr>
          <a:xfrm>
            <a:off x="2762785" y="3856430"/>
            <a:ext cx="477263" cy="423769"/>
            <a:chOff x="647025" y="2585675"/>
            <a:chExt cx="544200" cy="544200"/>
          </a:xfrm>
        </p:grpSpPr>
        <p:sp>
          <p:nvSpPr>
            <p:cNvPr id="920" name="Google Shape;920;g2a2a75ddf87_0_8"/>
            <p:cNvSpPr/>
            <p:nvPr/>
          </p:nvSpPr>
          <p:spPr>
            <a:xfrm>
              <a:off x="647025" y="2585675"/>
              <a:ext cx="544200" cy="544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21" name="Google Shape;921;g2a2a75ddf87_0_8"/>
            <p:cNvGrpSpPr/>
            <p:nvPr/>
          </p:nvGrpSpPr>
          <p:grpSpPr>
            <a:xfrm>
              <a:off x="720782" y="2661416"/>
              <a:ext cx="397435" cy="398237"/>
              <a:chOff x="720782" y="2661416"/>
              <a:chExt cx="397435" cy="398237"/>
            </a:xfrm>
          </p:grpSpPr>
          <p:sp>
            <p:nvSpPr>
              <p:cNvPr id="922" name="Google Shape;922;g2a2a75ddf87_0_8"/>
              <p:cNvSpPr/>
              <p:nvPr/>
            </p:nvSpPr>
            <p:spPr>
              <a:xfrm>
                <a:off x="720782" y="2754614"/>
                <a:ext cx="187197" cy="47017"/>
              </a:xfrm>
              <a:custGeom>
                <a:avLst/>
                <a:gdLst/>
                <a:ahLst/>
                <a:cxnLst/>
                <a:rect l="l" t="t" r="r" b="b"/>
                <a:pathLst>
                  <a:path w="5598" h="1406" extrusionOk="0">
                    <a:moveTo>
                      <a:pt x="1" y="0"/>
                    </a:moveTo>
                    <a:lnTo>
                      <a:pt x="1" y="1405"/>
                    </a:lnTo>
                    <a:lnTo>
                      <a:pt x="5597" y="1405"/>
                    </a:lnTo>
                    <a:lnTo>
                      <a:pt x="559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g2a2a75ddf87_0_8"/>
              <p:cNvSpPr/>
              <p:nvPr/>
            </p:nvSpPr>
            <p:spPr>
              <a:xfrm>
                <a:off x="931053" y="2754614"/>
                <a:ext cx="187164" cy="47017"/>
              </a:xfrm>
              <a:custGeom>
                <a:avLst/>
                <a:gdLst/>
                <a:ahLst/>
                <a:cxnLst/>
                <a:rect l="l" t="t" r="r" b="b"/>
                <a:pathLst>
                  <a:path w="5597" h="1406" extrusionOk="0">
                    <a:moveTo>
                      <a:pt x="0" y="0"/>
                    </a:moveTo>
                    <a:lnTo>
                      <a:pt x="0" y="1405"/>
                    </a:lnTo>
                    <a:lnTo>
                      <a:pt x="5596" y="1405"/>
                    </a:lnTo>
                    <a:lnTo>
                      <a:pt x="5596"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g2a2a75ddf87_0_8"/>
              <p:cNvSpPr/>
              <p:nvPr/>
            </p:nvSpPr>
            <p:spPr>
              <a:xfrm>
                <a:off x="769370" y="2824670"/>
                <a:ext cx="139411" cy="234983"/>
              </a:xfrm>
              <a:custGeom>
                <a:avLst/>
                <a:gdLst/>
                <a:ahLst/>
                <a:cxnLst/>
                <a:rect l="l" t="t" r="r" b="b"/>
                <a:pathLst>
                  <a:path w="4169" h="7027" extrusionOk="0">
                    <a:moveTo>
                      <a:pt x="1715" y="1096"/>
                    </a:moveTo>
                    <a:lnTo>
                      <a:pt x="1715" y="1787"/>
                    </a:lnTo>
                    <a:lnTo>
                      <a:pt x="1025" y="1787"/>
                    </a:lnTo>
                    <a:lnTo>
                      <a:pt x="1025" y="1096"/>
                    </a:lnTo>
                    <a:close/>
                    <a:moveTo>
                      <a:pt x="3120" y="2478"/>
                    </a:moveTo>
                    <a:lnTo>
                      <a:pt x="3120" y="3144"/>
                    </a:lnTo>
                    <a:lnTo>
                      <a:pt x="2430" y="3144"/>
                    </a:lnTo>
                    <a:lnTo>
                      <a:pt x="2430" y="2478"/>
                    </a:lnTo>
                    <a:close/>
                    <a:moveTo>
                      <a:pt x="1715" y="3859"/>
                    </a:moveTo>
                    <a:lnTo>
                      <a:pt x="1715" y="4549"/>
                    </a:lnTo>
                    <a:lnTo>
                      <a:pt x="1025" y="4549"/>
                    </a:lnTo>
                    <a:lnTo>
                      <a:pt x="1025" y="3859"/>
                    </a:lnTo>
                    <a:close/>
                    <a:moveTo>
                      <a:pt x="3120" y="5264"/>
                    </a:moveTo>
                    <a:lnTo>
                      <a:pt x="3120" y="5955"/>
                    </a:lnTo>
                    <a:lnTo>
                      <a:pt x="2430" y="5955"/>
                    </a:lnTo>
                    <a:lnTo>
                      <a:pt x="2430" y="5264"/>
                    </a:lnTo>
                    <a:close/>
                    <a:moveTo>
                      <a:pt x="1" y="1"/>
                    </a:moveTo>
                    <a:lnTo>
                      <a:pt x="1" y="7026"/>
                    </a:lnTo>
                    <a:lnTo>
                      <a:pt x="4168" y="7026"/>
                    </a:lnTo>
                    <a:lnTo>
                      <a:pt x="41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g2a2a75ddf87_0_8"/>
              <p:cNvSpPr/>
              <p:nvPr/>
            </p:nvSpPr>
            <p:spPr>
              <a:xfrm>
                <a:off x="932624" y="2824670"/>
                <a:ext cx="139411" cy="234983"/>
              </a:xfrm>
              <a:custGeom>
                <a:avLst/>
                <a:gdLst/>
                <a:ahLst/>
                <a:cxnLst/>
                <a:rect l="l" t="t" r="r" b="b"/>
                <a:pathLst>
                  <a:path w="4169" h="7027" extrusionOk="0">
                    <a:moveTo>
                      <a:pt x="1715" y="1096"/>
                    </a:moveTo>
                    <a:lnTo>
                      <a:pt x="1715" y="1787"/>
                    </a:lnTo>
                    <a:lnTo>
                      <a:pt x="1025" y="1787"/>
                    </a:lnTo>
                    <a:lnTo>
                      <a:pt x="1025" y="1096"/>
                    </a:lnTo>
                    <a:close/>
                    <a:moveTo>
                      <a:pt x="3120" y="2478"/>
                    </a:moveTo>
                    <a:lnTo>
                      <a:pt x="3120" y="3144"/>
                    </a:lnTo>
                    <a:lnTo>
                      <a:pt x="2430" y="3144"/>
                    </a:lnTo>
                    <a:lnTo>
                      <a:pt x="2430" y="2478"/>
                    </a:lnTo>
                    <a:close/>
                    <a:moveTo>
                      <a:pt x="1715" y="3859"/>
                    </a:moveTo>
                    <a:lnTo>
                      <a:pt x="1715" y="4549"/>
                    </a:lnTo>
                    <a:lnTo>
                      <a:pt x="1025" y="4549"/>
                    </a:lnTo>
                    <a:lnTo>
                      <a:pt x="1025" y="3859"/>
                    </a:lnTo>
                    <a:close/>
                    <a:moveTo>
                      <a:pt x="3120" y="5264"/>
                    </a:moveTo>
                    <a:lnTo>
                      <a:pt x="3120" y="5955"/>
                    </a:lnTo>
                    <a:lnTo>
                      <a:pt x="2430" y="5955"/>
                    </a:lnTo>
                    <a:lnTo>
                      <a:pt x="2430" y="5264"/>
                    </a:lnTo>
                    <a:close/>
                    <a:moveTo>
                      <a:pt x="1" y="1"/>
                    </a:moveTo>
                    <a:lnTo>
                      <a:pt x="1" y="7026"/>
                    </a:lnTo>
                    <a:lnTo>
                      <a:pt x="4168" y="7026"/>
                    </a:lnTo>
                    <a:lnTo>
                      <a:pt x="41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g2a2a75ddf87_0_8"/>
              <p:cNvSpPr/>
              <p:nvPr/>
            </p:nvSpPr>
            <p:spPr>
              <a:xfrm>
                <a:off x="790872" y="2661416"/>
                <a:ext cx="257254" cy="70926"/>
              </a:xfrm>
              <a:custGeom>
                <a:avLst/>
                <a:gdLst/>
                <a:ahLst/>
                <a:cxnLst/>
                <a:rect l="l" t="t" r="r" b="b"/>
                <a:pathLst>
                  <a:path w="7693" h="2121" extrusionOk="0">
                    <a:moveTo>
                      <a:pt x="1763" y="1"/>
                    </a:moveTo>
                    <a:cubicBezTo>
                      <a:pt x="810" y="1"/>
                      <a:pt x="1" y="763"/>
                      <a:pt x="1" y="1763"/>
                    </a:cubicBezTo>
                    <a:cubicBezTo>
                      <a:pt x="1" y="1858"/>
                      <a:pt x="1" y="2001"/>
                      <a:pt x="24" y="2120"/>
                    </a:cubicBezTo>
                    <a:lnTo>
                      <a:pt x="7645" y="2120"/>
                    </a:lnTo>
                    <a:cubicBezTo>
                      <a:pt x="7693" y="2001"/>
                      <a:pt x="7693" y="1858"/>
                      <a:pt x="7693" y="1763"/>
                    </a:cubicBezTo>
                    <a:cubicBezTo>
                      <a:pt x="7693" y="811"/>
                      <a:pt x="6907" y="1"/>
                      <a:pt x="5930" y="1"/>
                    </a:cubicBezTo>
                    <a:cubicBezTo>
                      <a:pt x="5026" y="1"/>
                      <a:pt x="4263" y="477"/>
                      <a:pt x="3835" y="1192"/>
                    </a:cubicBezTo>
                    <a:cubicBezTo>
                      <a:pt x="3430" y="477"/>
                      <a:pt x="2644" y="1"/>
                      <a:pt x="176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9" name="Audio 8">
            <a:hlinkClick r:id="" action="ppaction://media"/>
            <a:extLst>
              <a:ext uri="{FF2B5EF4-FFF2-40B4-BE49-F238E27FC236}">
                <a16:creationId xmlns:a16="http://schemas.microsoft.com/office/drawing/2014/main" id="{253A9109-5EA9-9E49-2B30-AC2948E8861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1347"/>
    </mc:Choice>
    <mc:Fallback xmlns="">
      <p:transition spd="slow" advTm="31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5"/>
          <p:cNvSpPr txBox="1">
            <a:spLocks noGrp="1"/>
          </p:cNvSpPr>
          <p:nvPr>
            <p:ph type="title"/>
          </p:nvPr>
        </p:nvSpPr>
        <p:spPr>
          <a:xfrm>
            <a:off x="970650" y="2067375"/>
            <a:ext cx="7302600" cy="11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
              <a:t>1ST IMPLEMENTATION APPROACH </a:t>
            </a:r>
            <a:endParaRPr/>
          </a:p>
          <a:p>
            <a:pPr marL="0" lvl="0" indent="0" algn="ctr" rtl="0">
              <a:lnSpc>
                <a:spcPct val="100000"/>
              </a:lnSpc>
              <a:spcBef>
                <a:spcPts val="0"/>
              </a:spcBef>
              <a:spcAft>
                <a:spcPts val="0"/>
              </a:spcAft>
              <a:buSzPts val="3600"/>
              <a:buNone/>
            </a:pPr>
            <a:endParaRPr/>
          </a:p>
        </p:txBody>
      </p:sp>
      <p:sp>
        <p:nvSpPr>
          <p:cNvPr id="932" name="Google Shape;932;p5"/>
          <p:cNvSpPr txBox="1">
            <a:spLocks noGrp="1"/>
          </p:cNvSpPr>
          <p:nvPr>
            <p:ph type="title" idx="2"/>
          </p:nvPr>
        </p:nvSpPr>
        <p:spPr>
          <a:xfrm>
            <a:off x="4146000" y="1285738"/>
            <a:ext cx="852000" cy="7542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a:t>02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6"/>
        <p:cNvGrpSpPr/>
        <p:nvPr/>
      </p:nvGrpSpPr>
      <p:grpSpPr>
        <a:xfrm>
          <a:off x="0" y="0"/>
          <a:ext cx="0" cy="0"/>
          <a:chOff x="0" y="0"/>
          <a:chExt cx="0" cy="0"/>
        </a:xfrm>
      </p:grpSpPr>
      <p:sp>
        <p:nvSpPr>
          <p:cNvPr id="937" name="Google Shape;937;g2a2a75ddf87_0_231"/>
          <p:cNvSpPr txBox="1">
            <a:spLocks noGrp="1"/>
          </p:cNvSpPr>
          <p:nvPr>
            <p:ph type="title"/>
          </p:nvPr>
        </p:nvSpPr>
        <p:spPr>
          <a:xfrm>
            <a:off x="519550" y="445025"/>
            <a:ext cx="81048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3000"/>
              <a:buFont typeface="Arial"/>
              <a:buNone/>
            </a:pPr>
            <a:r>
              <a:rPr lang="en"/>
              <a:t>GENERATIVE AI IMPLEMENTATION</a:t>
            </a:r>
            <a:endParaRPr/>
          </a:p>
          <a:p>
            <a:pPr marL="0" lvl="0" indent="0" algn="ctr" rtl="0">
              <a:lnSpc>
                <a:spcPct val="100000"/>
              </a:lnSpc>
              <a:spcBef>
                <a:spcPts val="0"/>
              </a:spcBef>
              <a:spcAft>
                <a:spcPts val="0"/>
              </a:spcAft>
              <a:buSzPts val="3000"/>
              <a:buNone/>
            </a:pPr>
            <a:endParaRPr/>
          </a:p>
        </p:txBody>
      </p:sp>
      <p:sp>
        <p:nvSpPr>
          <p:cNvPr id="938" name="Google Shape;938;g2a2a75ddf87_0_231"/>
          <p:cNvSpPr txBox="1">
            <a:spLocks noGrp="1"/>
          </p:cNvSpPr>
          <p:nvPr>
            <p:ph type="title" idx="4294967295"/>
          </p:nvPr>
        </p:nvSpPr>
        <p:spPr>
          <a:xfrm>
            <a:off x="6087250" y="3136325"/>
            <a:ext cx="2537100" cy="358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1300"/>
              <a:t>UTILIZATION OF MODERN TECHNOLOGIES</a:t>
            </a:r>
            <a:endParaRPr sz="1300"/>
          </a:p>
        </p:txBody>
      </p:sp>
      <p:sp>
        <p:nvSpPr>
          <p:cNvPr id="939" name="Google Shape;939;g2a2a75ddf87_0_231"/>
          <p:cNvSpPr txBox="1">
            <a:spLocks noGrp="1"/>
          </p:cNvSpPr>
          <p:nvPr>
            <p:ph type="subTitle" idx="4294967295"/>
          </p:nvPr>
        </p:nvSpPr>
        <p:spPr>
          <a:xfrm>
            <a:off x="6087250" y="3391950"/>
            <a:ext cx="2374500" cy="9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a:t>AI is the new horizon of technology.</a:t>
            </a:r>
            <a:endParaRPr sz="1300"/>
          </a:p>
        </p:txBody>
      </p:sp>
      <p:sp>
        <p:nvSpPr>
          <p:cNvPr id="940" name="Google Shape;940;g2a2a75ddf87_0_231"/>
          <p:cNvSpPr txBox="1">
            <a:spLocks noGrp="1"/>
          </p:cNvSpPr>
          <p:nvPr>
            <p:ph type="title" idx="4294967295"/>
          </p:nvPr>
        </p:nvSpPr>
        <p:spPr>
          <a:xfrm>
            <a:off x="6087250" y="1676875"/>
            <a:ext cx="2537100" cy="358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1300"/>
              <a:t>AUTONOMOUS FUNCTION</a:t>
            </a:r>
            <a:endParaRPr sz="1300"/>
          </a:p>
        </p:txBody>
      </p:sp>
      <p:sp>
        <p:nvSpPr>
          <p:cNvPr id="941" name="Google Shape;941;g2a2a75ddf87_0_231"/>
          <p:cNvSpPr txBox="1">
            <a:spLocks noGrp="1"/>
          </p:cNvSpPr>
          <p:nvPr>
            <p:ph type="subTitle" idx="4294967295"/>
          </p:nvPr>
        </p:nvSpPr>
        <p:spPr>
          <a:xfrm>
            <a:off x="6087250" y="1932475"/>
            <a:ext cx="2374500" cy="71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a:t>Train a model based on individual users’ viewing/listening histories.</a:t>
            </a:r>
            <a:endParaRPr sz="1300"/>
          </a:p>
        </p:txBody>
      </p:sp>
      <p:sp>
        <p:nvSpPr>
          <p:cNvPr id="942" name="Google Shape;942;g2a2a75ddf87_0_231"/>
          <p:cNvSpPr/>
          <p:nvPr/>
        </p:nvSpPr>
        <p:spPr>
          <a:xfrm>
            <a:off x="5903950" y="1751088"/>
            <a:ext cx="183300" cy="183300"/>
          </a:xfrm>
          <a:prstGeom prst="rect">
            <a:avLst/>
          </a:prstGeom>
          <a:solidFill>
            <a:srgbClr val="12416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500" b="0" i="0" u="none" strike="noStrike" cap="none">
              <a:solidFill>
                <a:srgbClr val="000000"/>
              </a:solidFill>
              <a:latin typeface="Arial"/>
              <a:ea typeface="Arial"/>
              <a:cs typeface="Arial"/>
              <a:sym typeface="Arial"/>
            </a:endParaRPr>
          </a:p>
        </p:txBody>
      </p:sp>
      <p:sp>
        <p:nvSpPr>
          <p:cNvPr id="943" name="Google Shape;943;g2a2a75ddf87_0_231"/>
          <p:cNvSpPr/>
          <p:nvPr/>
        </p:nvSpPr>
        <p:spPr>
          <a:xfrm>
            <a:off x="5903950" y="3039413"/>
            <a:ext cx="183300" cy="183300"/>
          </a:xfrm>
          <a:prstGeom prst="rect">
            <a:avLst/>
          </a:prstGeom>
          <a:solidFill>
            <a:srgbClr val="1C62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500" b="0" i="0" u="none" strike="noStrike" cap="none">
              <a:solidFill>
                <a:srgbClr val="264457"/>
              </a:solidFill>
              <a:latin typeface="Arial"/>
              <a:ea typeface="Arial"/>
              <a:cs typeface="Arial"/>
              <a:sym typeface="Arial"/>
            </a:endParaRPr>
          </a:p>
        </p:txBody>
      </p:sp>
      <p:pic>
        <p:nvPicPr>
          <p:cNvPr id="944" name="Google Shape;944;g2a2a75ddf87_0_231"/>
          <p:cNvPicPr preferRelativeResize="0"/>
          <p:nvPr/>
        </p:nvPicPr>
        <p:blipFill>
          <a:blip r:embed="rId5">
            <a:alphaModFix/>
          </a:blip>
          <a:stretch>
            <a:fillRect/>
          </a:stretch>
        </p:blipFill>
        <p:spPr>
          <a:xfrm>
            <a:off x="519550" y="1304600"/>
            <a:ext cx="4813249" cy="3208826"/>
          </a:xfrm>
          <a:prstGeom prst="rect">
            <a:avLst/>
          </a:prstGeom>
          <a:noFill/>
          <a:ln>
            <a:noFill/>
          </a:ln>
        </p:spPr>
      </p:pic>
      <p:pic>
        <p:nvPicPr>
          <p:cNvPr id="4" name="Audio 3">
            <a:hlinkClick r:id="" action="ppaction://media"/>
            <a:extLst>
              <a:ext uri="{FF2B5EF4-FFF2-40B4-BE49-F238E27FC236}">
                <a16:creationId xmlns:a16="http://schemas.microsoft.com/office/drawing/2014/main" id="{D689531B-5016-2C18-5308-8E6E0BBBA0A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7170"/>
    </mc:Choice>
    <mc:Fallback xmlns="">
      <p:transition spd="slow" advTm="27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18"/>
          <p:cNvSpPr txBox="1">
            <a:spLocks noGrp="1"/>
          </p:cNvSpPr>
          <p:nvPr>
            <p:ph type="subTitle" idx="1"/>
          </p:nvPr>
        </p:nvSpPr>
        <p:spPr>
          <a:xfrm>
            <a:off x="718994" y="2451450"/>
            <a:ext cx="3492600" cy="2100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accent1"/>
              </a:buClr>
              <a:buSzPts val="1400"/>
              <a:buFont typeface="Nunito Light"/>
              <a:buChar char="■"/>
            </a:pPr>
            <a:r>
              <a:rPr lang="en" sz="1400" b="1"/>
              <a:t>Security </a:t>
            </a:r>
            <a:r>
              <a:rPr lang="en" sz="1400"/>
              <a:t>- Ensuring protection of user data as it is used to train the model.</a:t>
            </a:r>
            <a:endParaRPr sz="1400"/>
          </a:p>
          <a:p>
            <a:pPr marL="457200" lvl="0" indent="-317500" algn="l" rtl="0">
              <a:spcBef>
                <a:spcPts val="0"/>
              </a:spcBef>
              <a:spcAft>
                <a:spcPts val="0"/>
              </a:spcAft>
              <a:buClr>
                <a:schemeClr val="accent1"/>
              </a:buClr>
              <a:buSzPts val="1400"/>
              <a:buFont typeface="Nunito Light"/>
              <a:buChar char="■"/>
            </a:pPr>
            <a:r>
              <a:rPr lang="en" sz="1400" b="1"/>
              <a:t>Usability </a:t>
            </a:r>
            <a:r>
              <a:rPr lang="en" sz="1400"/>
              <a:t>- User gets to specify if and how the AI is used to curate recommendations.</a:t>
            </a:r>
            <a:endParaRPr sz="1400"/>
          </a:p>
          <a:p>
            <a:pPr marL="457200" lvl="0" indent="-317500" algn="l" rtl="0">
              <a:spcBef>
                <a:spcPts val="0"/>
              </a:spcBef>
              <a:spcAft>
                <a:spcPts val="0"/>
              </a:spcAft>
              <a:buClr>
                <a:schemeClr val="accent1"/>
              </a:buClr>
              <a:buSzPts val="1400"/>
              <a:buFont typeface="Nunito Light"/>
              <a:buChar char="■"/>
            </a:pPr>
            <a:r>
              <a:rPr lang="en" sz="1400" b="1"/>
              <a:t>Reliability </a:t>
            </a:r>
            <a:r>
              <a:rPr lang="en" sz="1400"/>
              <a:t>- Model requires rigorous testing to ensure that there is no interference in other KODI operations.</a:t>
            </a:r>
            <a:endParaRPr sz="1400"/>
          </a:p>
          <a:p>
            <a:pPr marL="457200" lvl="0" indent="-228600" algn="l" rtl="0">
              <a:lnSpc>
                <a:spcPct val="100000"/>
              </a:lnSpc>
              <a:spcBef>
                <a:spcPts val="0"/>
              </a:spcBef>
              <a:spcAft>
                <a:spcPts val="0"/>
              </a:spcAft>
              <a:buClr>
                <a:srgbClr val="9DA87C"/>
              </a:buClr>
              <a:buSzPts val="1200"/>
              <a:buFont typeface="Nunito Light"/>
              <a:buNone/>
            </a:pPr>
            <a:endParaRPr sz="1400"/>
          </a:p>
        </p:txBody>
      </p:sp>
      <p:sp>
        <p:nvSpPr>
          <p:cNvPr id="950" name="Google Shape;950;p18"/>
          <p:cNvSpPr txBox="1">
            <a:spLocks noGrp="1"/>
          </p:cNvSpPr>
          <p:nvPr>
            <p:ph type="title"/>
          </p:nvPr>
        </p:nvSpPr>
        <p:spPr>
          <a:xfrm>
            <a:off x="718994" y="1654121"/>
            <a:ext cx="3492600" cy="7689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sz="3600"/>
              <a:t>USERS</a:t>
            </a:r>
            <a:endParaRPr sz="3600"/>
          </a:p>
        </p:txBody>
      </p:sp>
      <p:sp>
        <p:nvSpPr>
          <p:cNvPr id="951" name="Google Shape;951;p18"/>
          <p:cNvSpPr txBox="1">
            <a:spLocks noGrp="1"/>
          </p:cNvSpPr>
          <p:nvPr>
            <p:ph type="title" idx="4"/>
          </p:nvPr>
        </p:nvSpPr>
        <p:spPr>
          <a:xfrm>
            <a:off x="4773619" y="1654121"/>
            <a:ext cx="3492600" cy="768900"/>
          </a:xfrm>
          <a:prstGeom prst="rect">
            <a:avLst/>
          </a:prstGeom>
          <a:solidFill>
            <a:schemeClr val="accent2"/>
          </a:solid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6000"/>
              <a:buNone/>
            </a:pPr>
            <a:r>
              <a:rPr lang="en" sz="3600"/>
              <a:t>DEVELOPERS</a:t>
            </a:r>
            <a:endParaRPr sz="3600"/>
          </a:p>
        </p:txBody>
      </p:sp>
      <p:sp>
        <p:nvSpPr>
          <p:cNvPr id="952" name="Google Shape;952;p18"/>
          <p:cNvSpPr txBox="1">
            <a:spLocks noGrp="1"/>
          </p:cNvSpPr>
          <p:nvPr>
            <p:ph type="subTitle" idx="5"/>
          </p:nvPr>
        </p:nvSpPr>
        <p:spPr>
          <a:xfrm>
            <a:off x="4773619" y="2451449"/>
            <a:ext cx="3492600" cy="1990800"/>
          </a:xfrm>
          <a:prstGeom prst="rect">
            <a:avLst/>
          </a:prstGeom>
          <a:noFill/>
          <a:ln>
            <a:noFill/>
          </a:ln>
        </p:spPr>
        <p:txBody>
          <a:bodyPr spcFirstLastPara="1" wrap="square" lIns="91425" tIns="91425" rIns="91425" bIns="91425" anchor="t" anchorCtr="0">
            <a:noAutofit/>
          </a:bodyPr>
          <a:lstStyle/>
          <a:p>
            <a:pPr marL="457200" lvl="0" indent="-393700" algn="l" rtl="0">
              <a:spcBef>
                <a:spcPts val="0"/>
              </a:spcBef>
              <a:spcAft>
                <a:spcPts val="0"/>
              </a:spcAft>
              <a:buClr>
                <a:schemeClr val="accent1"/>
              </a:buClr>
              <a:buSzPts val="1400"/>
              <a:buFont typeface="Nunito Light"/>
              <a:buChar char="■"/>
            </a:pPr>
            <a:r>
              <a:rPr lang="en" sz="1400" b="1"/>
              <a:t>Scalability </a:t>
            </a:r>
            <a:r>
              <a:rPr lang="en" sz="1400"/>
              <a:t>- Ensuring that the AI model is able to scale with growing databases and changes.</a:t>
            </a:r>
            <a:endParaRPr sz="1400"/>
          </a:p>
          <a:p>
            <a:pPr marL="457200" lvl="0" indent="-393700" algn="l" rtl="0">
              <a:spcBef>
                <a:spcPts val="0"/>
              </a:spcBef>
              <a:spcAft>
                <a:spcPts val="0"/>
              </a:spcAft>
              <a:buClr>
                <a:schemeClr val="accent1"/>
              </a:buClr>
              <a:buSzPts val="1400"/>
              <a:buFont typeface="Nunito Light"/>
              <a:buChar char="■"/>
            </a:pPr>
            <a:r>
              <a:rPr lang="en" sz="1400" b="1"/>
              <a:t>Maintainability </a:t>
            </a:r>
            <a:r>
              <a:rPr lang="en" sz="1400"/>
              <a:t>- Keeping the model up-to-date and functional.</a:t>
            </a:r>
            <a:endParaRPr sz="1400"/>
          </a:p>
          <a:p>
            <a:pPr marL="457200" lvl="0" indent="-393700" algn="l" rtl="0">
              <a:spcBef>
                <a:spcPts val="0"/>
              </a:spcBef>
              <a:spcAft>
                <a:spcPts val="0"/>
              </a:spcAft>
              <a:buClr>
                <a:schemeClr val="accent1"/>
              </a:buClr>
              <a:buSzPts val="1400"/>
              <a:buFont typeface="Nunito Light"/>
              <a:buChar char="■"/>
            </a:pPr>
            <a:r>
              <a:rPr lang="en" sz="1400" b="1"/>
              <a:t>Interoperability </a:t>
            </a:r>
            <a:r>
              <a:rPr lang="en" sz="1400"/>
              <a:t>- Ability for the model to work between different platforms and with different media formats.</a:t>
            </a:r>
            <a:endParaRPr sz="1400">
              <a:solidFill>
                <a:srgbClr val="242424"/>
              </a:solidFill>
            </a:endParaRPr>
          </a:p>
        </p:txBody>
      </p:sp>
      <p:sp>
        <p:nvSpPr>
          <p:cNvPr id="953" name="Google Shape;953;p18"/>
          <p:cNvSpPr txBox="1"/>
          <p:nvPr/>
        </p:nvSpPr>
        <p:spPr>
          <a:xfrm>
            <a:off x="1580025" y="476175"/>
            <a:ext cx="5806500" cy="1015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b="1">
                <a:solidFill>
                  <a:srgbClr val="242424"/>
                </a:solidFill>
                <a:latin typeface="Josefin Sans"/>
                <a:ea typeface="Josefin Sans"/>
                <a:cs typeface="Josefin Sans"/>
                <a:sym typeface="Josefin Sans"/>
              </a:rPr>
              <a:t>SAAM ANALYSIS</a:t>
            </a:r>
            <a:endParaRPr sz="3000" b="1">
              <a:solidFill>
                <a:srgbClr val="242424"/>
              </a:solidFill>
              <a:latin typeface="Josefin Sans"/>
              <a:ea typeface="Josefin Sans"/>
              <a:cs typeface="Josefin Sans"/>
              <a:sym typeface="Josefin Sans"/>
            </a:endParaRPr>
          </a:p>
          <a:p>
            <a:pPr marL="0" marR="0" lvl="0" indent="0" algn="ctr" rtl="0">
              <a:lnSpc>
                <a:spcPct val="100000"/>
              </a:lnSpc>
              <a:spcBef>
                <a:spcPts val="0"/>
              </a:spcBef>
              <a:spcAft>
                <a:spcPts val="0"/>
              </a:spcAft>
              <a:buClr>
                <a:srgbClr val="000000"/>
              </a:buClr>
              <a:buSzPts val="3000"/>
              <a:buFont typeface="Arial"/>
              <a:buNone/>
            </a:pPr>
            <a:r>
              <a:rPr lang="en" sz="3000" b="1">
                <a:solidFill>
                  <a:srgbClr val="242424"/>
                </a:solidFill>
                <a:latin typeface="Josefin Sans"/>
                <a:ea typeface="Josefin Sans"/>
                <a:cs typeface="Josefin Sans"/>
                <a:sym typeface="Josefin Sans"/>
              </a:rPr>
              <a:t>STAKEHOLDERS &amp; NFRS</a:t>
            </a:r>
            <a:endParaRPr sz="3000" b="1">
              <a:solidFill>
                <a:srgbClr val="242424"/>
              </a:solidFill>
              <a:latin typeface="Josefin Sans"/>
              <a:ea typeface="Josefin Sans"/>
              <a:cs typeface="Josefin Sans"/>
              <a:sym typeface="Josefin Sans"/>
            </a:endParaRPr>
          </a:p>
        </p:txBody>
      </p:sp>
      <p:pic>
        <p:nvPicPr>
          <p:cNvPr id="12" name="Audio 11">
            <a:hlinkClick r:id="" action="ppaction://media"/>
            <a:extLst>
              <a:ext uri="{FF2B5EF4-FFF2-40B4-BE49-F238E27FC236}">
                <a16:creationId xmlns:a16="http://schemas.microsoft.com/office/drawing/2014/main" id="{D4DCB1AE-CC85-85C9-F69B-82E198F5D3E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82425"/>
    </mc:Choice>
    <mc:Fallback xmlns="">
      <p:transition spd="slow" advTm="824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Customer Engagement Platform Pitch Deck by Slidesgo">
  <a:themeElements>
    <a:clrScheme name="Orange">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3082</Words>
  <Application>Microsoft Office PowerPoint</Application>
  <PresentationFormat>On-screen Show (16:9)</PresentationFormat>
  <Paragraphs>176</Paragraphs>
  <Slides>26</Slides>
  <Notes>26</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Josefin Sans</vt:lpstr>
      <vt:lpstr>Nunito Light</vt:lpstr>
      <vt:lpstr>Arial</vt:lpstr>
      <vt:lpstr>Inter</vt:lpstr>
      <vt:lpstr>Times New Roman</vt:lpstr>
      <vt:lpstr>Customer Engagement Platform Pitch Deck by Slidesgo</vt:lpstr>
      <vt:lpstr>Enhancement Proposal to the Architecture of </vt:lpstr>
      <vt:lpstr>Team Members &amp; Contributions</vt:lpstr>
      <vt:lpstr>OVERVIEW </vt:lpstr>
      <vt:lpstr>PROPOSED ENHANCEMENT</vt:lpstr>
      <vt:lpstr>MOTIVATION BEHIND ENHANCEMENT</vt:lpstr>
      <vt:lpstr>BENEFITS OF EXPANSION</vt:lpstr>
      <vt:lpstr>1ST IMPLEMENTATION APPROACH  </vt:lpstr>
      <vt:lpstr>GENERATIVE AI IMPLEMENTATION </vt:lpstr>
      <vt:lpstr>USERS</vt:lpstr>
      <vt:lpstr>SAAM ANALYSIS ADVANTAGES &amp; POTENTIAL RISKS</vt:lpstr>
      <vt:lpstr>2ND IMPLEMENTATION APPROACH  </vt:lpstr>
      <vt:lpstr>POLL AND DATABASE IMPLEMENTATION</vt:lpstr>
      <vt:lpstr>USERS</vt:lpstr>
      <vt:lpstr>SAAM ANALYSIS ADVANTAGES &amp; POTENTIAL RISKS</vt:lpstr>
      <vt:lpstr>IMPACTED SUBSYSTEMS </vt:lpstr>
      <vt:lpstr>SUBCOMPONENT INTERACTIONS</vt:lpstr>
      <vt:lpstr>SUBCOMPONENT INTERACTIONS</vt:lpstr>
      <vt:lpstr>POTENTIAL RISKS </vt:lpstr>
      <vt:lpstr>RISKS VIA AI IMPLEMENTATION</vt:lpstr>
      <vt:lpstr>TESTING </vt:lpstr>
      <vt:lpstr>PLAN FOR TESTING</vt:lpstr>
      <vt:lpstr>USE CASE </vt:lpstr>
      <vt:lpstr>KODI RECOMMENDATION USE CASE</vt:lpstr>
      <vt:lpstr>LESSONS LEARNED </vt:lpstr>
      <vt:lpstr>MAIN LESSONS LEARNED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Enhancement Proposal to the Architecture of </dc:title>
  <dc:creator>Raksha Rehal</dc:creator>
  <cp:lastModifiedBy>Raksha Rehal</cp:lastModifiedBy>
  <cp:revision>4</cp:revision>
  <dcterms:modified xsi:type="dcterms:W3CDTF">2023-12-06T03:26:52Z</dcterms:modified>
</cp:coreProperties>
</file>